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63" r:id="rId3"/>
    <p:sldId id="257" r:id="rId4"/>
    <p:sldId id="260" r:id="rId5"/>
    <p:sldId id="264" r:id="rId6"/>
    <p:sldId id="258" r:id="rId7"/>
    <p:sldId id="265" r:id="rId8"/>
    <p:sldId id="259" r:id="rId9"/>
    <p:sldId id="266" r:id="rId10"/>
    <p:sldId id="267" r:id="rId11"/>
    <p:sldId id="261" r:id="rId12"/>
    <p:sldId id="262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2/24/2022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2/24/2022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l.facebook.com/l.php?u=https%3A%2F%2Fm.youtube.com%2Fwatch%3Fv%3D9KUQqpV0-V8%26fbclid%3DIwAR1PQtTiX_sgy3EZwZTUt-VOXv3J-uvjLAaX0w_OD9JeDNu8Fe3E859vwwc&amp;h=AT21dThTgDZS7LwzICSCSFow6hAb_-bUWfB73eEl18z2s5CW70ZsrZRwdXe4Ck0hXrz_UHDXe-IOofpOY2nJufzeWZ0EhOEIWquCrQPWz8LDs6Ud92Erbi23H-GTNNXY&amp;__tn__=-UK-R&amp;c%5b0%5d=AT2ZDScrPGoG1FvQAGbm8iTnaFfBPh-1iZgj31YwwTBMyCqMwpUFX9tLnA1KWxIk3NoIS4cVStgZekt7I59Wn6FbodQweTP98CDZHprfao4JIbJvmxBujce07g-dWAqXN2dAUhobjDZk-qhfLVF6m-va1Q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l.facebook.com/l.php?u=https%3A%2F%2Fyoutu.be%2F4I2zD9fG1-k%3Ffbclid%3DIwAR2tsvYnO8MJ3HUu40TMlbK3q-to5gJMSdlOJ60HCyjUeagymaDSNuik49s&amp;h=AT2VN-ICTvuA0FS3MVHuw2vlL-28IIdLskWdXvv9g7dpQDyCW2NV2mRlPvWS2vNuuCDLcpJvGhh0r-qcyEF49WSttNq7ClAAncLUtRxzCRLcTxHROvxrY8SJOzBnuCwk&amp;__tn__=-UK-R&amp;c%5b0%5d=AT39gO-ntBQAz_wEW0P-EfhYJahEr_UhfI8p34VheNnkb3btO9evwXlUsSSLi0zaDbneNWPRF8AO3_qu76q1JBLyCesEEIwyV4U6ceI37C0ruoAcDlMPrY0_ydbp79z7oniG8fK3zNBj_GWrg9ygyWVzyw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9891909-DE6F-449D-ADC4-EDE6814F27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lt-LT" u="sng"/>
            </a:br>
            <a:r>
              <a:rPr lang="lt-LT" u="sng"/>
              <a:t>Bendruomenės </a:t>
            </a:r>
            <a:r>
              <a:rPr lang="lt-LT" u="sng" dirty="0"/>
              <a:t>bendrauja ir dainuoja</a:t>
            </a:r>
            <a:br>
              <a:rPr lang="lt-LT" dirty="0"/>
            </a:br>
            <a:endParaRPr lang="lt-LT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DBC884B-13F0-4339-B976-3EBD0CFF12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8362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id="{61EA3C23-FD3D-4E54-80E7-DBF0FD257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SOCIALINĖ VEIKLA</a:t>
            </a:r>
          </a:p>
        </p:txBody>
      </p:sp>
      <p:sp>
        <p:nvSpPr>
          <p:cNvPr id="8" name="Teksto vietos rezervavimo ženklas 7">
            <a:extLst>
              <a:ext uri="{FF2B5EF4-FFF2-40B4-BE49-F238E27FC236}">
                <a16:creationId xmlns:a16="http://schemas.microsoft.com/office/drawing/2014/main" id="{8FA946D4-8803-4371-B89E-79B1D2496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4808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629C118D-D6FB-479A-9D43-CDD34A2BB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200" dirty="0"/>
              <a:t>Karoliniškių bendruomenės ir LPS Karoliniškių „Bočių“ atstovai kartu su Karoliniškių mišraus choro „Libro“ choristais  susitiko su Rietavo bendruomenės atstovais</a:t>
            </a:r>
            <a:br>
              <a:rPr lang="lt-LT" dirty="0"/>
            </a:br>
            <a:endParaRPr lang="lt-LT" dirty="0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3CA5AFCF-F212-43D3-AF63-12A909A6D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7227" y="2103438"/>
            <a:ext cx="5437546" cy="3932237"/>
          </a:xfrm>
        </p:spPr>
      </p:pic>
    </p:spTree>
    <p:extLst>
      <p:ext uri="{BB962C8B-B14F-4D97-AF65-F5344CB8AC3E}">
        <p14:creationId xmlns:p14="http://schemas.microsoft.com/office/powerpoint/2010/main" val="4183489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AD9CCB5-5666-48C0-85D8-E0E3B046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000" dirty="0"/>
              <a:t>Įrašas: </a:t>
            </a:r>
            <a:r>
              <a:rPr lang="lt-LT" sz="2000" u="sng" dirty="0">
                <a:hlinkClick r:id="rId2"/>
              </a:rPr>
              <a:t>https://m.youtube.com/watch?v=9KUQqpV0-V8</a:t>
            </a:r>
            <a:br>
              <a:rPr lang="lt-LT" sz="2000" dirty="0"/>
            </a:br>
            <a:endParaRPr lang="lt-LT" sz="2000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208A5FA2-9454-4981-8B3F-11D1CA690D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0250" y="704850"/>
            <a:ext cx="5143500" cy="5143500"/>
          </a:xfrm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6030F0F-4DB8-4490-8549-4A5883E5E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/>
              <a:t>Karoliniškių ir Kražių </a:t>
            </a:r>
            <a:r>
              <a:rPr lang="lt-LT" dirty="0" err="1"/>
              <a:t>benruomenės</a:t>
            </a:r>
            <a:r>
              <a:rPr lang="lt-LT" dirty="0"/>
              <a:t> atstovai susitiko Motiejaus Kazimiero Sarbievijaus kultūros centre, pasidalino bendruomeninės veiklos patirtimi, susipažino su muziejaus ekspozicija, Kražių istorija, apsilankė  bažnyčioje. Sugiedojo Kalėdinę giesmę prie Kražių bendruomenės įrengtos įstabios prakartėlės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7223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7BC257E8-56D0-4D52-89E3-BCFFDD780E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4800" dirty="0">
                <a:effectLst/>
              </a:rPr>
              <a:t>VEIKLA, SKIRTA BENDRUOMENĖS SUTELKTUMUI STIPRINTI</a:t>
            </a:r>
            <a:endParaRPr lang="lt-LT" sz="4800" dirty="0"/>
          </a:p>
        </p:txBody>
      </p:sp>
      <p:sp>
        <p:nvSpPr>
          <p:cNvPr id="6" name="Antrinis pavadinimas 5">
            <a:extLst>
              <a:ext uri="{FF2B5EF4-FFF2-40B4-BE49-F238E27FC236}">
                <a16:creationId xmlns:a16="http://schemas.microsoft.com/office/drawing/2014/main" id="{479C6E4C-382D-4622-81E8-E4C879C4A8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250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174E2E01-A028-431C-AA0C-A93013E3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lt-LT" dirty="0"/>
            </a:br>
            <a:endParaRPr lang="lt-LT" dirty="0"/>
          </a:p>
        </p:txBody>
      </p:sp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01AD6FD5-F109-49F8-B2C0-2CE1D29AF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87" y="704850"/>
            <a:ext cx="3857625" cy="5143500"/>
          </a:xfrm>
        </p:spPr>
      </p:pic>
      <p:sp>
        <p:nvSpPr>
          <p:cNvPr id="7" name="Teksto vietos rezervavimo ženklas 6">
            <a:extLst>
              <a:ext uri="{FF2B5EF4-FFF2-40B4-BE49-F238E27FC236}">
                <a16:creationId xmlns:a16="http://schemas.microsoft.com/office/drawing/2014/main" id="{E2C035B3-ABC1-4B14-8539-637B8E69C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dirty="0"/>
              <a:t>Kultūrinių mainų išvyka į Rietavą. </a:t>
            </a:r>
          </a:p>
          <a:p>
            <a:r>
              <a:rPr lang="lt-LT" dirty="0"/>
              <a:t>Projekto „Bendruomenės bendrauja ir dainuoja“ partneriai Rietavo kultūros centras organizavo Karoliniškių seniūnijos choro „</a:t>
            </a:r>
            <a:r>
              <a:rPr lang="lt-LT" dirty="0" err="1"/>
              <a:t>Libro</a:t>
            </a:r>
            <a:r>
              <a:rPr lang="lt-LT" dirty="0"/>
              <a:t>“, vadovė Lilijana </a:t>
            </a:r>
            <a:r>
              <a:rPr lang="lt-LT" dirty="0" err="1"/>
              <a:t>Zarankienė</a:t>
            </a:r>
            <a:r>
              <a:rPr lang="lt-LT" dirty="0"/>
              <a:t>, sakralinės muzikos koncertą Rietavo </a:t>
            </a:r>
            <a:r>
              <a:rPr lang="lt-LT" dirty="0" err="1"/>
              <a:t>šv.</a:t>
            </a:r>
            <a:r>
              <a:rPr lang="lt-LT" dirty="0"/>
              <a:t> Archangelo Mykolo bažnyčioje.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8706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77F3968-C5C3-454D-8F24-793ED147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 </a:t>
            </a:r>
            <a:r>
              <a:rPr lang="lt-LT" sz="3600" dirty="0"/>
              <a:t>Rietavo </a:t>
            </a:r>
            <a:r>
              <a:rPr lang="lt-LT" sz="3600" dirty="0" err="1"/>
              <a:t>šv.</a:t>
            </a:r>
            <a:r>
              <a:rPr lang="lt-LT" sz="3600" dirty="0"/>
              <a:t> Archangelo Mykolo bažnyčioje</a:t>
            </a:r>
            <a:br>
              <a:rPr lang="lt-LT" dirty="0"/>
            </a:br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AB0C5ABA-EAFF-4A03-AC0A-C51ED0F446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16329" y="2103438"/>
            <a:ext cx="2655504" cy="3748087"/>
          </a:xfrm>
        </p:spPr>
      </p:pic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D87A0310-310E-4002-A4B4-ACB6299DA6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640261"/>
            <a:ext cx="4754562" cy="2674441"/>
          </a:xfrm>
        </p:spPr>
      </p:pic>
    </p:spTree>
    <p:extLst>
      <p:ext uri="{BB962C8B-B14F-4D97-AF65-F5344CB8AC3E}">
        <p14:creationId xmlns:p14="http://schemas.microsoft.com/office/powerpoint/2010/main" val="95252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4B93E6F-6606-400C-B14C-642EC012A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Kultūrinų mainų susitikimas Kražiuose</a:t>
            </a:r>
            <a:r>
              <a:rPr lang="lt-LT" i="1" dirty="0"/>
              <a:t>.</a:t>
            </a:r>
            <a:br>
              <a:rPr lang="lt-LT" dirty="0"/>
            </a:br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D2A5DF47-5D11-47A3-AFC5-C44834F53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575" y="1149548"/>
            <a:ext cx="7562850" cy="4254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B37112B1-13AC-4A9F-A07F-7B71A4AB1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6553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A753A83F-3582-43EB-A044-1004F9683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000" dirty="0"/>
              <a:t>Bendras Kražių ir Karoliniškių bendruomenių  renginys vyko Motiejaus Kazimiero Sarbievijaus  kultūros centre. Karoliniškių seniūnijos mišrus choras „Libro“,  vadovaujamas Lilijanos Zarankienės, atliko Adventinės muzikos programą</a:t>
            </a:r>
            <a:br>
              <a:rPr lang="lt-LT" sz="2000" dirty="0"/>
            </a:br>
            <a:endParaRPr lang="lt-LT" sz="2000" dirty="0"/>
          </a:p>
        </p:txBody>
      </p:sp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EE566E93-F808-40E8-ACCC-6A65271A30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24443" y="2103438"/>
            <a:ext cx="2639277" cy="3748087"/>
          </a:xfrm>
        </p:spPr>
      </p:pic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E2B7B4F9-2CB2-47DD-8EAE-E404443916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43764" y="2293594"/>
            <a:ext cx="2817710" cy="3748087"/>
          </a:xfrm>
        </p:spPr>
      </p:pic>
    </p:spTree>
    <p:extLst>
      <p:ext uri="{BB962C8B-B14F-4D97-AF65-F5344CB8AC3E}">
        <p14:creationId xmlns:p14="http://schemas.microsoft.com/office/powerpoint/2010/main" val="3552251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D2F95FDB-78DD-4988-A38D-9A7E092CF0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sz="4000" dirty="0">
                <a:effectLst/>
              </a:rPr>
              <a:t>BENDRUOMENĖS SUTELKTUMĄ SKATINANTI VEIKLA</a:t>
            </a:r>
            <a:br>
              <a:rPr lang="lt-LT" dirty="0">
                <a:effectLst/>
              </a:rPr>
            </a:br>
            <a:endParaRPr lang="lt-LT" dirty="0"/>
          </a:p>
        </p:txBody>
      </p:sp>
      <p:sp>
        <p:nvSpPr>
          <p:cNvPr id="6" name="Antrinis pavadinimas 5">
            <a:extLst>
              <a:ext uri="{FF2B5EF4-FFF2-40B4-BE49-F238E27FC236}">
                <a16:creationId xmlns:a16="http://schemas.microsoft.com/office/drawing/2014/main" id="{7C12A600-940A-41A8-81FF-6F9BE1DE2B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4681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AA9F6F9-19C3-4EC8-92CB-931E30E8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200" dirty="0"/>
              <a:t>Bendruomenės šventinis Kalėdinis renginys</a:t>
            </a:r>
            <a:br>
              <a:rPr lang="lt-LT" dirty="0"/>
            </a:br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75071E02-4FA4-454C-9728-6D528A20F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50" y="704850"/>
            <a:ext cx="5143500" cy="5143500"/>
          </a:xfrm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90CEC1C-EDC2-448D-B3ED-4FEE9E86C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/>
              <a:t> Karoliniškių seniūnijos mišraus choro „</a:t>
            </a:r>
            <a:r>
              <a:rPr lang="lt-LT" dirty="0" err="1"/>
              <a:t>Libro</a:t>
            </a:r>
            <a:r>
              <a:rPr lang="lt-LT" dirty="0"/>
              <a:t>“  koncertinė programa Karoliniškių seniūnijos salėje</a:t>
            </a:r>
          </a:p>
        </p:txBody>
      </p:sp>
    </p:spTree>
    <p:extLst>
      <p:ext uri="{BB962C8B-B14F-4D97-AF65-F5344CB8AC3E}">
        <p14:creationId xmlns:p14="http://schemas.microsoft.com/office/powerpoint/2010/main" val="2348307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41AE750-D258-4836-A125-62FCFB636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lt-LT" sz="3100" dirty="0"/>
            </a:br>
            <a:r>
              <a:rPr lang="lt-LT" sz="3100" dirty="0"/>
              <a:t>Karoliniškių eglutės įžiebimas</a:t>
            </a:r>
            <a:br>
              <a:rPr lang="lt-LT" sz="3100" dirty="0"/>
            </a:br>
            <a:r>
              <a:rPr lang="lt-LT" sz="3100" dirty="0"/>
              <a:t>audio-video įrašas:</a:t>
            </a:r>
            <a:br>
              <a:rPr lang="lt-LT" sz="3100" dirty="0"/>
            </a:br>
            <a:r>
              <a:rPr lang="lt-LT" sz="3100" u="sng" dirty="0">
                <a:hlinkClick r:id="rId2"/>
              </a:rPr>
              <a:t>https://youtu.be/4I2zD9fG1-k</a:t>
            </a:r>
            <a:br>
              <a:rPr lang="lt-LT" dirty="0"/>
            </a:br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C781401F-CD08-455B-83C4-542B90C73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00678" y="2103438"/>
            <a:ext cx="6990643" cy="3932237"/>
          </a:xfrm>
        </p:spPr>
      </p:pic>
    </p:spTree>
    <p:extLst>
      <p:ext uri="{BB962C8B-B14F-4D97-AF65-F5344CB8AC3E}">
        <p14:creationId xmlns:p14="http://schemas.microsoft.com/office/powerpoint/2010/main" val="3503858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87A252B1-0603-4D4D-A2C2-815FA73D8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400" dirty="0"/>
              <a:t>Kalėdinis koncertas šv. Kazimiero bažnyčioje</a:t>
            </a:r>
            <a:r>
              <a:rPr lang="lt-LT" sz="2400" i="1" dirty="0"/>
              <a:t>.</a:t>
            </a:r>
            <a:br>
              <a:rPr lang="lt-LT" sz="2400" dirty="0"/>
            </a:br>
            <a:r>
              <a:rPr lang="lt-LT" sz="2400" dirty="0"/>
              <a:t>Karoliniškių bendruomenė pakviesta į choro „Libro“ atliekamą  Kalėdinę programa  Vilniaus šv. Kazimiero bažnyčioje </a:t>
            </a:r>
            <a:r>
              <a:rPr lang="lt-LT" sz="2400"/>
              <a:t>gruodžio </a:t>
            </a:r>
            <a:br>
              <a:rPr lang="lt-LT" sz="2400"/>
            </a:br>
            <a:r>
              <a:rPr lang="lt-LT" sz="2400"/>
              <a:t>30 </a:t>
            </a:r>
            <a:r>
              <a:rPr lang="lt-LT" sz="2400" dirty="0"/>
              <a:t>d. 18 val. </a:t>
            </a:r>
            <a:br>
              <a:rPr lang="lt-LT" sz="2400" dirty="0"/>
            </a:br>
            <a:endParaRPr lang="lt-LT" sz="2400" dirty="0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B255AFF0-0F04-4E4F-A596-C3375522FD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38549" y="2103438"/>
            <a:ext cx="2811065" cy="3748087"/>
          </a:xfrm>
        </p:spPr>
      </p:pic>
      <p:pic>
        <p:nvPicPr>
          <p:cNvPr id="13" name="Turinio vietos rezervavimo ženklas 12">
            <a:extLst>
              <a:ext uri="{FF2B5EF4-FFF2-40B4-BE49-F238E27FC236}">
                <a16:creationId xmlns:a16="http://schemas.microsoft.com/office/drawing/2014/main" id="{6F1E2D21-337D-44E7-8AFE-CFA739B79A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40780" y="2103438"/>
            <a:ext cx="2814277" cy="3748087"/>
          </a:xfrm>
        </p:spPr>
      </p:pic>
    </p:spTree>
    <p:extLst>
      <p:ext uri="{BB962C8B-B14F-4D97-AF65-F5344CB8AC3E}">
        <p14:creationId xmlns:p14="http://schemas.microsoft.com/office/powerpoint/2010/main" val="8703653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„Savon“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TM03457510[[fn=„Savon“]]</Template>
  <TotalTime>91</TotalTime>
  <Words>246</Words>
  <Application>Microsoft Office PowerPoint</Application>
  <PresentationFormat>Plačiaekranė</PresentationFormat>
  <Paragraphs>17</Paragraphs>
  <Slides>13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„Savon“</vt:lpstr>
      <vt:lpstr> Bendruomenės bendrauja ir dainuoja </vt:lpstr>
      <vt:lpstr>SOCIALINĖ VEIKLA</vt:lpstr>
      <vt:lpstr>Karoliniškių bendruomenės ir LPS Karoliniškių „Bočių“ atstovai kartu su Karoliniškių mišraus choro „Libro“ choristais  susitiko su Rietavo bendruomenės atstovais </vt:lpstr>
      <vt:lpstr>Įrašas: https://m.youtube.com/watch?v=9KUQqpV0-V8 </vt:lpstr>
      <vt:lpstr>VEIKLA, SKIRTA BENDRUOMENĖS SUTELKTUMUI STIPRINTI</vt:lpstr>
      <vt:lpstr> </vt:lpstr>
      <vt:lpstr> Rietavo šv. Archangelo Mykolo bažnyčioje </vt:lpstr>
      <vt:lpstr>Kultūrinų mainų susitikimas Kražiuose. </vt:lpstr>
      <vt:lpstr>Bendras Kražių ir Karoliniškių bendruomenių  renginys vyko Motiejaus Kazimiero Sarbievijaus  kultūros centre. Karoliniškių seniūnijos mišrus choras „Libro“,  vadovaujamas Lilijanos Zarankienės, atliko Adventinės muzikos programą </vt:lpstr>
      <vt:lpstr>BENDRUOMENĖS SUTELKTUMĄ SKATINANTI VEIKLA </vt:lpstr>
      <vt:lpstr>Bendruomenės šventinis Kalėdinis renginys </vt:lpstr>
      <vt:lpstr> Karoliniškių eglutės įžiebimas audio-video įrašas: https://youtu.be/4I2zD9fG1-k </vt:lpstr>
      <vt:lpstr>Kalėdinis koncertas šv. Kazimiero bažnyčioje. Karoliniškių bendruomenė pakviesta į choro „Libro“ atliekamą  Kalėdinę programa  Vilniaus šv. Kazimiero bažnyčioje gruodžio  30 d. 18 val.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Bendruomenės bendrauja ir dainuoja</dc:title>
  <dc:creator>Darbuotojas</dc:creator>
  <cp:lastModifiedBy>Darbuotojas</cp:lastModifiedBy>
  <cp:revision>12</cp:revision>
  <dcterms:created xsi:type="dcterms:W3CDTF">2022-02-23T10:25:29Z</dcterms:created>
  <dcterms:modified xsi:type="dcterms:W3CDTF">2022-02-24T13:06:34Z</dcterms:modified>
</cp:coreProperties>
</file>