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66" r:id="rId4"/>
    <p:sldId id="267" r:id="rId5"/>
    <p:sldId id="268" r:id="rId6"/>
    <p:sldId id="269" r:id="rId7"/>
    <p:sldId id="270" r:id="rId8"/>
    <p:sldId id="257" r:id="rId9"/>
    <p:sldId id="258" r:id="rId10"/>
    <p:sldId id="271" r:id="rId11"/>
    <p:sldId id="272" r:id="rId12"/>
    <p:sldId id="273" r:id="rId13"/>
    <p:sldId id="274" r:id="rId14"/>
    <p:sldId id="275" r:id="rId15"/>
    <p:sldId id="277" r:id="rId16"/>
    <p:sldId id="276" r:id="rId17"/>
    <p:sldId id="278" r:id="rId18"/>
    <p:sldId id="262" r:id="rId19"/>
    <p:sldId id="263" r:id="rId20"/>
    <p:sldId id="264" r:id="rId21"/>
    <p:sldId id="285" r:id="rId22"/>
    <p:sldId id="259" r:id="rId23"/>
    <p:sldId id="260" r:id="rId24"/>
    <p:sldId id="261" r:id="rId25"/>
    <p:sldId id="279" r:id="rId26"/>
    <p:sldId id="280" r:id="rId27"/>
    <p:sldId id="281" r:id="rId28"/>
    <p:sldId id="282"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6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lt-LT"/>
              <a:t>Spustelėję redaguokite stilių</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9796027F-7875-4030-9381-8BD8C4F21935}"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lt-LT"/>
              <a:t>Spustelėję redaguokite stilių</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7" name="Date Placeholder 4"/>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4509A250-FF31-4206-8172-F9D3106AACB1}" type="datetimeFigureOut">
              <a:rPr lang="en-US" dirty="0"/>
              <a:t>1/26/2023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4509A250-FF31-4206-8172-F9D3106AACB1}" type="datetimeFigureOut">
              <a:rPr lang="en-US" dirty="0"/>
              <a:t>1/26/2023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lt-LT"/>
              <a:t>Spustelėję redaguokite stilių</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4"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lt-LT"/>
              <a:t>Spustelėję redaguokite stilių</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lt-LT"/>
              <a:t>Redaguokite šablono teksto stilius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4"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a:t>Spustelėję redaguokite stilių</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a:t>Spustelėję redaguokite stilių</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nchor="t" anchorCtr="0"/>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lt-LT"/>
              <a:t>Spustelėję redaguokite stilių</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lt-LT"/>
              <a:t>Spustelėję redaguokite stilių</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1/26/2023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4.xml"/><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hyperlink" Target="https://www.youtube.com/watch?v=kpZvKjpRcfk&amp;fbclid=IwAR0sXycHJsT_AWy8vDC1ux9eet8FipXxRN5iUFG1qfFpWZmwK5_CK68tkC0"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www.karoliniskes.org/" TargetMode="External"/><Relationship Id="rId2" Type="http://schemas.openxmlformats.org/officeDocument/2006/relationships/image" Target="../media/image44.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71994479-5864-4CCA-810F-54FFB34DF324}"/>
              </a:ext>
            </a:extLst>
          </p:cNvPr>
          <p:cNvSpPr>
            <a:spLocks noGrp="1"/>
          </p:cNvSpPr>
          <p:nvPr>
            <p:ph type="title"/>
          </p:nvPr>
        </p:nvSpPr>
        <p:spPr>
          <a:xfrm>
            <a:off x="700424" y="2728735"/>
            <a:ext cx="9404723" cy="1400530"/>
          </a:xfrm>
        </p:spPr>
        <p:txBody>
          <a:bodyPr>
            <a:normAutofit fontScale="90000"/>
          </a:bodyPr>
          <a:lstStyle/>
          <a:p>
            <a:br>
              <a:rPr lang="lt-LT" sz="1300" b="1" cap="all" dirty="0"/>
            </a:br>
            <a:br>
              <a:rPr lang="lt-LT" sz="1300" b="1" cap="all" dirty="0"/>
            </a:br>
            <a:br>
              <a:rPr lang="lt-LT" sz="1300" b="1" cap="all" dirty="0"/>
            </a:br>
            <a:r>
              <a:rPr lang="lt-LT" sz="1300" b="1" cap="all" dirty="0"/>
              <a:t> </a:t>
            </a:r>
            <a:br>
              <a:rPr lang="lt-LT" sz="1300" b="1" cap="all" dirty="0"/>
            </a:br>
            <a:br>
              <a:rPr lang="lt-LT" sz="1300" b="1" cap="all" dirty="0"/>
            </a:br>
            <a:br>
              <a:rPr lang="lt-LT" sz="1300" b="1" cap="all" dirty="0"/>
            </a:br>
            <a:br>
              <a:rPr lang="lt-LT" sz="1300" b="1" cap="all" dirty="0"/>
            </a:br>
            <a:br>
              <a:rPr lang="lt-LT" sz="1300" b="1" cap="all" dirty="0"/>
            </a:br>
            <a:r>
              <a:rPr lang="lt-LT" sz="1300" b="1" dirty="0"/>
              <a:t>Nevyriausybinių organizacijų ir</a:t>
            </a:r>
            <a:br>
              <a:rPr lang="lt-LT" sz="1300" b="1" dirty="0"/>
            </a:br>
            <a:r>
              <a:rPr lang="lt-LT" sz="1300" b="1" dirty="0"/>
              <a:t>bendruomeninės veiklos stiprinimo 2022 metų veiksmų plano</a:t>
            </a:r>
            <a:br>
              <a:rPr lang="lt-LT" sz="1300" dirty="0"/>
            </a:br>
            <a:r>
              <a:rPr lang="lt-LT" sz="1300" b="1" dirty="0"/>
              <a:t>1.1.6 priemonės „Stiprinti bendruomeninę veiklą savivaldybėse“</a:t>
            </a:r>
            <a:br>
              <a:rPr lang="lt-LT" sz="1300" b="1" dirty="0"/>
            </a:br>
            <a:r>
              <a:rPr lang="lt-LT" sz="1300" b="1" dirty="0"/>
              <a:t>įgyvendinimo, įgyvendinant bandomąjį modelį projektas</a:t>
            </a:r>
            <a:br>
              <a:rPr lang="lt-LT" sz="1300" dirty="0"/>
            </a:br>
            <a:r>
              <a:rPr lang="lt-LT" b="1" cap="all" dirty="0"/>
              <a:t> </a:t>
            </a:r>
            <a:br>
              <a:rPr lang="lt-LT" dirty="0"/>
            </a:br>
            <a:br>
              <a:rPr lang="lt-LT" dirty="0"/>
            </a:br>
            <a:r>
              <a:rPr lang="lt-LT" dirty="0"/>
              <a:t> </a:t>
            </a:r>
            <a:br>
              <a:rPr lang="lt-LT" dirty="0"/>
            </a:br>
            <a:endParaRPr lang="lt-LT" dirty="0"/>
          </a:p>
        </p:txBody>
      </p:sp>
      <p:pic>
        <p:nvPicPr>
          <p:cNvPr id="20" name="Turinio vietos rezervavimo ženklas 19">
            <a:extLst>
              <a:ext uri="{FF2B5EF4-FFF2-40B4-BE49-F238E27FC236}">
                <a16:creationId xmlns:a16="http://schemas.microsoft.com/office/drawing/2014/main" id="{05CC5FB1-E7F8-46ED-B0FA-B0B2490FE69B}"/>
              </a:ext>
            </a:extLst>
          </p:cNvPr>
          <p:cNvPicPr>
            <a:picLocks noGrp="1" noChangeAspect="1"/>
          </p:cNvPicPr>
          <p:nvPr>
            <p:ph sz="half" idx="1"/>
          </p:nvPr>
        </p:nvPicPr>
        <p:blipFill>
          <a:blip r:embed="rId2"/>
          <a:stretch>
            <a:fillRect/>
          </a:stretch>
        </p:blipFill>
        <p:spPr>
          <a:xfrm>
            <a:off x="7078133" y="1606288"/>
            <a:ext cx="4886487" cy="4886487"/>
          </a:xfrm>
        </p:spPr>
      </p:pic>
      <p:sp>
        <p:nvSpPr>
          <p:cNvPr id="5" name="Teksto vietos rezervavimo ženklas 4">
            <a:extLst>
              <a:ext uri="{FF2B5EF4-FFF2-40B4-BE49-F238E27FC236}">
                <a16:creationId xmlns:a16="http://schemas.microsoft.com/office/drawing/2014/main" id="{73FC0932-7C0B-44CF-A4B0-EBDCFA03FAD6}"/>
              </a:ext>
            </a:extLst>
          </p:cNvPr>
          <p:cNvSpPr>
            <a:spLocks noGrp="1"/>
          </p:cNvSpPr>
          <p:nvPr>
            <p:ph sz="half" idx="2"/>
          </p:nvPr>
        </p:nvSpPr>
        <p:spPr>
          <a:xfrm>
            <a:off x="303581" y="1537444"/>
            <a:ext cx="6554441" cy="2122622"/>
          </a:xfrm>
        </p:spPr>
        <p:txBody>
          <a:bodyPr>
            <a:normAutofit lnSpcReduction="10000"/>
          </a:bodyPr>
          <a:lstStyle/>
          <a:p>
            <a:pPr algn="ctr"/>
            <a:r>
              <a:rPr lang="lt-LT" sz="4400" b="1" cap="all" dirty="0"/>
              <a:t>VEIKLI KAROLINIŠKIŲ BENDRUOMENĖ</a:t>
            </a:r>
          </a:p>
          <a:p>
            <a:pPr algn="ctr"/>
            <a:r>
              <a:rPr lang="lt-LT" sz="4400" b="1" cap="all" dirty="0"/>
              <a:t> 2022</a:t>
            </a:r>
            <a:r>
              <a:rPr lang="lt-LT" sz="4400" dirty="0"/>
              <a:t> </a:t>
            </a:r>
          </a:p>
          <a:p>
            <a:pPr marL="0" indent="0">
              <a:buNone/>
            </a:pPr>
            <a:endParaRPr lang="lt-LT" sz="2800" dirty="0"/>
          </a:p>
          <a:p>
            <a:pPr marL="0" indent="0">
              <a:buNone/>
            </a:pPr>
            <a:endParaRPr lang="lt-LT" sz="2800" dirty="0"/>
          </a:p>
        </p:txBody>
      </p:sp>
      <p:pic>
        <p:nvPicPr>
          <p:cNvPr id="2" name="Paveikslėlis 1">
            <a:extLst>
              <a:ext uri="{FF2B5EF4-FFF2-40B4-BE49-F238E27FC236}">
                <a16:creationId xmlns:a16="http://schemas.microsoft.com/office/drawing/2014/main" id="{EE858D81-9F4D-4A36-9475-A3975B83E04C}"/>
              </a:ext>
            </a:extLst>
          </p:cNvPr>
          <p:cNvPicPr>
            <a:picLocks noChangeAspect="1"/>
          </p:cNvPicPr>
          <p:nvPr/>
        </p:nvPicPr>
        <p:blipFill>
          <a:blip r:embed="rId3"/>
          <a:stretch>
            <a:fillRect/>
          </a:stretch>
        </p:blipFill>
        <p:spPr>
          <a:xfrm>
            <a:off x="768158" y="5232400"/>
            <a:ext cx="1244600" cy="1244600"/>
          </a:xfrm>
          <a:prstGeom prst="rect">
            <a:avLst/>
          </a:prstGeom>
        </p:spPr>
      </p:pic>
    </p:spTree>
    <p:extLst>
      <p:ext uri="{BB962C8B-B14F-4D97-AF65-F5344CB8AC3E}">
        <p14:creationId xmlns:p14="http://schemas.microsoft.com/office/powerpoint/2010/main" val="343369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D5A3B0CE-B29F-4943-8FA8-A7608B318AEE}"/>
              </a:ext>
            </a:extLst>
          </p:cNvPr>
          <p:cNvSpPr>
            <a:spLocks noGrp="1"/>
          </p:cNvSpPr>
          <p:nvPr>
            <p:ph type="title"/>
          </p:nvPr>
        </p:nvSpPr>
        <p:spPr/>
        <p:txBody>
          <a:bodyPr/>
          <a:lstStyle/>
          <a:p>
            <a:pPr algn="ctr"/>
            <a:r>
              <a:rPr lang="en-US" sz="6600" dirty="0"/>
              <a:t>I. </a:t>
            </a:r>
            <a:r>
              <a:rPr lang="lt-LT" sz="6600" dirty="0"/>
              <a:t>Socialinė veikla pagyvenusių žmonių grupei</a:t>
            </a:r>
            <a:br>
              <a:rPr lang="lt-LT" sz="6600" dirty="0"/>
            </a:br>
            <a:endParaRPr lang="lt-LT" sz="6600" dirty="0"/>
          </a:p>
        </p:txBody>
      </p:sp>
    </p:spTree>
    <p:extLst>
      <p:ext uri="{BB962C8B-B14F-4D97-AF65-F5344CB8AC3E}">
        <p14:creationId xmlns:p14="http://schemas.microsoft.com/office/powerpoint/2010/main" val="2257053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a:extLst>
              <a:ext uri="{FF2B5EF4-FFF2-40B4-BE49-F238E27FC236}">
                <a16:creationId xmlns:a16="http://schemas.microsoft.com/office/drawing/2014/main" id="{22DC0C59-6FB9-4285-8313-F8A140CB60D3}"/>
              </a:ext>
            </a:extLst>
          </p:cNvPr>
          <p:cNvSpPr>
            <a:spLocks noGrp="1"/>
          </p:cNvSpPr>
          <p:nvPr>
            <p:ph type="title"/>
          </p:nvPr>
        </p:nvSpPr>
        <p:spPr/>
        <p:txBody>
          <a:bodyPr/>
          <a:lstStyle/>
          <a:p>
            <a:r>
              <a:rPr lang="en-US" sz="3200" b="1" dirty="0"/>
              <a:t> </a:t>
            </a:r>
            <a:r>
              <a:rPr lang="lt-LT" sz="3200" b="1" dirty="0"/>
              <a:t>Dviejų dienų išvyka</a:t>
            </a:r>
            <a:r>
              <a:rPr lang="lt-LT" sz="3200" dirty="0"/>
              <a:t> į </a:t>
            </a:r>
            <a:r>
              <a:rPr lang="lt-LT" sz="3200" dirty="0" err="1"/>
              <a:t>Skėmius</a:t>
            </a:r>
            <a:r>
              <a:rPr lang="lt-LT" sz="3200" dirty="0"/>
              <a:t>, Papilę, Akmenę, Kretingą, Palangą, Judrėnus, </a:t>
            </a:r>
            <a:r>
              <a:rPr lang="lt-LT" sz="3200" dirty="0" err="1"/>
              <a:t>Kryžkalnį</a:t>
            </a:r>
            <a:br>
              <a:rPr lang="lt-LT" dirty="0"/>
            </a:br>
            <a:endParaRPr lang="lt-LT" dirty="0"/>
          </a:p>
        </p:txBody>
      </p:sp>
      <p:pic>
        <p:nvPicPr>
          <p:cNvPr id="6" name="Turinio vietos rezervavimo ženklas 5">
            <a:extLst>
              <a:ext uri="{FF2B5EF4-FFF2-40B4-BE49-F238E27FC236}">
                <a16:creationId xmlns:a16="http://schemas.microsoft.com/office/drawing/2014/main" id="{B2738FC9-41E7-421D-90FA-009CDA040EA6}"/>
              </a:ext>
            </a:extLst>
          </p:cNvPr>
          <p:cNvPicPr>
            <a:picLocks noGrp="1" noChangeAspect="1"/>
          </p:cNvPicPr>
          <p:nvPr>
            <p:ph idx="1"/>
          </p:nvPr>
        </p:nvPicPr>
        <p:blipFill>
          <a:blip r:embed="rId2"/>
          <a:stretch>
            <a:fillRect/>
          </a:stretch>
        </p:blipFill>
        <p:spPr>
          <a:xfrm>
            <a:off x="3479007" y="2052638"/>
            <a:ext cx="4195762" cy="4195762"/>
          </a:xfrm>
        </p:spPr>
      </p:pic>
    </p:spTree>
    <p:extLst>
      <p:ext uri="{BB962C8B-B14F-4D97-AF65-F5344CB8AC3E}">
        <p14:creationId xmlns:p14="http://schemas.microsoft.com/office/powerpoint/2010/main" val="3941168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29FC31A-7CF3-4F44-963E-CC64DC85642D}"/>
              </a:ext>
            </a:extLst>
          </p:cNvPr>
          <p:cNvSpPr>
            <a:spLocks noGrp="1"/>
          </p:cNvSpPr>
          <p:nvPr>
            <p:ph type="title"/>
          </p:nvPr>
        </p:nvSpPr>
        <p:spPr/>
        <p:txBody>
          <a:bodyPr/>
          <a:lstStyle/>
          <a:p>
            <a:pPr algn="ctr"/>
            <a:r>
              <a:rPr lang="lt-LT" sz="2400" b="1" dirty="0"/>
              <a:t>Edukaciniai užsiėmimai</a:t>
            </a:r>
            <a:r>
              <a:rPr lang="lt-LT" sz="2400" dirty="0"/>
              <a:t> </a:t>
            </a:r>
            <a:br>
              <a:rPr lang="en-US" sz="2400" dirty="0"/>
            </a:br>
            <a:r>
              <a:rPr lang="lt-LT" sz="2400" dirty="0"/>
              <a:t>„Papuoškime Kalėdas sodais“, </a:t>
            </a:r>
            <a:br>
              <a:rPr lang="en-US" sz="2400" dirty="0"/>
            </a:br>
            <a:r>
              <a:rPr lang="lt-LT" sz="2400" dirty="0"/>
              <a:t>vadovė </a:t>
            </a:r>
            <a:r>
              <a:rPr lang="lt-LT" sz="2400" dirty="0" err="1"/>
              <a:t>etnomuzikologė</a:t>
            </a:r>
            <a:r>
              <a:rPr lang="lt-LT" sz="2400" dirty="0"/>
              <a:t>, šiaudinių sodų rišėja Rasa </a:t>
            </a:r>
            <a:r>
              <a:rPr lang="lt-LT" sz="2400" dirty="0" err="1"/>
              <a:t>Gelčienė</a:t>
            </a:r>
            <a:br>
              <a:rPr lang="lt-LT" sz="2800" dirty="0"/>
            </a:br>
            <a:endParaRPr lang="lt-LT" sz="2800" dirty="0"/>
          </a:p>
        </p:txBody>
      </p:sp>
      <p:pic>
        <p:nvPicPr>
          <p:cNvPr id="7" name="Turinio vietos rezervavimo ženklas 6">
            <a:extLst>
              <a:ext uri="{FF2B5EF4-FFF2-40B4-BE49-F238E27FC236}">
                <a16:creationId xmlns:a16="http://schemas.microsoft.com/office/drawing/2014/main" id="{F966B7E6-95D8-4270-A8CA-810A6D00261F}"/>
              </a:ext>
            </a:extLst>
          </p:cNvPr>
          <p:cNvPicPr>
            <a:picLocks noGrp="1" noChangeAspect="1"/>
          </p:cNvPicPr>
          <p:nvPr>
            <p:ph sz="half" idx="1"/>
          </p:nvPr>
        </p:nvPicPr>
        <p:blipFill>
          <a:blip r:embed="rId2"/>
          <a:stretch>
            <a:fillRect/>
          </a:stretch>
        </p:blipFill>
        <p:spPr>
          <a:xfrm>
            <a:off x="1103313" y="2486458"/>
            <a:ext cx="4395787" cy="3343997"/>
          </a:xfrm>
        </p:spPr>
      </p:pic>
      <p:pic>
        <p:nvPicPr>
          <p:cNvPr id="11" name="Turinio vietos rezervavimo ženklas 10">
            <a:extLst>
              <a:ext uri="{FF2B5EF4-FFF2-40B4-BE49-F238E27FC236}">
                <a16:creationId xmlns:a16="http://schemas.microsoft.com/office/drawing/2014/main" id="{4B65E72C-A7AB-4868-951A-26B0EA0888E4}"/>
              </a:ext>
            </a:extLst>
          </p:cNvPr>
          <p:cNvPicPr>
            <a:picLocks noGrp="1" noChangeAspect="1"/>
          </p:cNvPicPr>
          <p:nvPr>
            <p:ph sz="half" idx="2"/>
          </p:nvPr>
        </p:nvPicPr>
        <p:blipFill>
          <a:blip r:embed="rId3"/>
          <a:stretch>
            <a:fillRect/>
          </a:stretch>
        </p:blipFill>
        <p:spPr>
          <a:xfrm>
            <a:off x="7128709" y="2058193"/>
            <a:ext cx="4368720" cy="42005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64663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urinio vietos rezervavimo ženklas 8">
            <a:extLst>
              <a:ext uri="{FF2B5EF4-FFF2-40B4-BE49-F238E27FC236}">
                <a16:creationId xmlns:a16="http://schemas.microsoft.com/office/drawing/2014/main" id="{03EB6DB1-D505-4C2B-93A7-1E43F9E1B1AA}"/>
              </a:ext>
            </a:extLst>
          </p:cNvPr>
          <p:cNvPicPr>
            <a:picLocks noGrp="1" noChangeAspect="1"/>
          </p:cNvPicPr>
          <p:nvPr>
            <p:ph idx="4294967295"/>
          </p:nvPr>
        </p:nvPicPr>
        <p:blipFill>
          <a:blip r:embed="rId2"/>
          <a:stretch>
            <a:fillRect/>
          </a:stretch>
        </p:blipFill>
        <p:spPr>
          <a:xfrm>
            <a:off x="4448175" y="1054100"/>
            <a:ext cx="4572000" cy="4572000"/>
          </a:xfrm>
        </p:spPr>
      </p:pic>
      <p:sp>
        <p:nvSpPr>
          <p:cNvPr id="7" name="Teksto vietos rezervavimo ženklas 6">
            <a:extLst>
              <a:ext uri="{FF2B5EF4-FFF2-40B4-BE49-F238E27FC236}">
                <a16:creationId xmlns:a16="http://schemas.microsoft.com/office/drawing/2014/main" id="{8DAD239A-7B3B-4F02-9092-4EAEEC2A142C}"/>
              </a:ext>
            </a:extLst>
          </p:cNvPr>
          <p:cNvSpPr>
            <a:spLocks noGrp="1"/>
          </p:cNvSpPr>
          <p:nvPr>
            <p:ph type="body" sz="half" idx="4294967295"/>
          </p:nvPr>
        </p:nvSpPr>
        <p:spPr>
          <a:xfrm>
            <a:off x="0" y="1054100"/>
            <a:ext cx="4191000" cy="4970463"/>
          </a:xfrm>
        </p:spPr>
        <p:txBody>
          <a:bodyPr>
            <a:normAutofit/>
          </a:bodyPr>
          <a:lstStyle/>
          <a:p>
            <a:endParaRPr lang="lt-LT" sz="2000" dirty="0"/>
          </a:p>
          <a:p>
            <a:r>
              <a:rPr lang="lt-LT" sz="2000" dirty="0"/>
              <a:t>Vyko šiaudinių sodų rišimo pradmenų mokymo edukaciniai užsiėmimai pagyvenusiems žmonėms Karoliniškių seniūnijoje ir Klube „Meteoras“ </a:t>
            </a:r>
          </a:p>
        </p:txBody>
      </p:sp>
    </p:spTree>
    <p:extLst>
      <p:ext uri="{BB962C8B-B14F-4D97-AF65-F5344CB8AC3E}">
        <p14:creationId xmlns:p14="http://schemas.microsoft.com/office/powerpoint/2010/main" val="3207278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CD6BF34-B945-413B-A6C6-1EBE7DEC29EB}"/>
              </a:ext>
            </a:extLst>
          </p:cNvPr>
          <p:cNvSpPr>
            <a:spLocks noGrp="1"/>
          </p:cNvSpPr>
          <p:nvPr>
            <p:ph type="title"/>
          </p:nvPr>
        </p:nvSpPr>
        <p:spPr/>
        <p:txBody>
          <a:bodyPr/>
          <a:lstStyle/>
          <a:p>
            <a:pPr algn="ctr"/>
            <a:r>
              <a:rPr lang="lt-LT" dirty="0"/>
              <a:t>Šiaudinių sodų pristatymas Karoliniškių bibliotekoje</a:t>
            </a:r>
          </a:p>
        </p:txBody>
      </p:sp>
      <p:pic>
        <p:nvPicPr>
          <p:cNvPr id="5" name="Turinio vietos rezervavimo ženklas 4">
            <a:extLst>
              <a:ext uri="{FF2B5EF4-FFF2-40B4-BE49-F238E27FC236}">
                <a16:creationId xmlns:a16="http://schemas.microsoft.com/office/drawing/2014/main" id="{6CA36E2B-6A51-430E-858A-17ECF5FC78F8}"/>
              </a:ext>
            </a:extLst>
          </p:cNvPr>
          <p:cNvPicPr>
            <a:picLocks noGrp="1" noChangeAspect="1"/>
          </p:cNvPicPr>
          <p:nvPr>
            <p:ph idx="1"/>
          </p:nvPr>
        </p:nvPicPr>
        <p:blipFill>
          <a:blip r:embed="rId2"/>
          <a:stretch>
            <a:fillRect/>
          </a:stretch>
        </p:blipFill>
        <p:spPr>
          <a:xfrm>
            <a:off x="3479007" y="2052638"/>
            <a:ext cx="4195762" cy="4195762"/>
          </a:xfrm>
        </p:spPr>
      </p:pic>
    </p:spTree>
    <p:extLst>
      <p:ext uri="{BB962C8B-B14F-4D97-AF65-F5344CB8AC3E}">
        <p14:creationId xmlns:p14="http://schemas.microsoft.com/office/powerpoint/2010/main" val="3056494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4977745-AFB4-47C8-B79C-9D33595B0AFC}"/>
              </a:ext>
            </a:extLst>
          </p:cNvPr>
          <p:cNvSpPr>
            <a:spLocks noGrp="1"/>
          </p:cNvSpPr>
          <p:nvPr>
            <p:ph type="title"/>
          </p:nvPr>
        </p:nvSpPr>
        <p:spPr/>
        <p:txBody>
          <a:bodyPr/>
          <a:lstStyle/>
          <a:p>
            <a:r>
              <a:rPr lang="lt-LT" b="1" dirty="0"/>
              <a:t> </a:t>
            </a:r>
            <a:r>
              <a:rPr lang="lt-LT" sz="2800" b="1" dirty="0"/>
              <a:t>Kultūrinių mainų programa, </a:t>
            </a:r>
            <a:br>
              <a:rPr lang="lt-LT" sz="2800" b="1" dirty="0"/>
            </a:br>
            <a:r>
              <a:rPr lang="lt-LT" sz="2800" b="1" dirty="0"/>
              <a:t>dalyvavo Karoliniškių, Kėdainių ir Žirmūnų „Bočiai“</a:t>
            </a:r>
            <a:br>
              <a:rPr lang="lt-LT" sz="3600" dirty="0"/>
            </a:br>
            <a:endParaRPr lang="lt-LT" sz="3600" dirty="0"/>
          </a:p>
        </p:txBody>
      </p:sp>
      <p:pic>
        <p:nvPicPr>
          <p:cNvPr id="5" name="Turinio vietos rezervavimo ženklas 4">
            <a:extLst>
              <a:ext uri="{FF2B5EF4-FFF2-40B4-BE49-F238E27FC236}">
                <a16:creationId xmlns:a16="http://schemas.microsoft.com/office/drawing/2014/main" id="{4C671640-83A7-41D1-A327-EDFD6E036057}"/>
              </a:ext>
            </a:extLst>
          </p:cNvPr>
          <p:cNvPicPr>
            <a:picLocks noGrp="1" noChangeAspect="1"/>
          </p:cNvPicPr>
          <p:nvPr>
            <p:ph idx="1"/>
          </p:nvPr>
        </p:nvPicPr>
        <p:blipFill>
          <a:blip r:embed="rId2"/>
          <a:stretch>
            <a:fillRect/>
          </a:stretch>
        </p:blipFill>
        <p:spPr>
          <a:xfrm>
            <a:off x="3479007" y="2052638"/>
            <a:ext cx="4195762" cy="4195762"/>
          </a:xfrm>
        </p:spPr>
      </p:pic>
    </p:spTree>
    <p:extLst>
      <p:ext uri="{BB962C8B-B14F-4D97-AF65-F5344CB8AC3E}">
        <p14:creationId xmlns:p14="http://schemas.microsoft.com/office/powerpoint/2010/main" val="2268805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3CA775FF-1B77-43E6-A04E-7B9C1B5EE3E1}"/>
              </a:ext>
            </a:extLst>
          </p:cNvPr>
          <p:cNvSpPr>
            <a:spLocks noGrp="1"/>
          </p:cNvSpPr>
          <p:nvPr>
            <p:ph type="title"/>
          </p:nvPr>
        </p:nvSpPr>
        <p:spPr/>
        <p:txBody>
          <a:bodyPr>
            <a:normAutofit fontScale="90000"/>
          </a:bodyPr>
          <a:lstStyle/>
          <a:p>
            <a:pPr algn="ctr"/>
            <a:r>
              <a:rPr lang="lt-LT" sz="3200" dirty="0"/>
              <a:t>II. Aplinkos savanoriško tvarkymo prie daugiabučių namų skatinimas</a:t>
            </a:r>
          </a:p>
        </p:txBody>
      </p:sp>
      <p:pic>
        <p:nvPicPr>
          <p:cNvPr id="5" name="Paveikslėlio vietos rezervavimo ženklas 4">
            <a:extLst>
              <a:ext uri="{FF2B5EF4-FFF2-40B4-BE49-F238E27FC236}">
                <a16:creationId xmlns:a16="http://schemas.microsoft.com/office/drawing/2014/main" id="{BCA6F329-B3F5-45BB-8B5F-4C8888B091CD}"/>
              </a:ext>
            </a:extLst>
          </p:cNvPr>
          <p:cNvPicPr>
            <a:picLocks noGrp="1" noChangeAspect="1"/>
          </p:cNvPicPr>
          <p:nvPr>
            <p:ph type="pic" idx="1"/>
          </p:nvPr>
        </p:nvPicPr>
        <p:blipFill>
          <a:blip r:embed="rId2"/>
          <a:srcRect l="15000" r="15000"/>
          <a:stretch>
            <a:fillRect/>
          </a:stretch>
        </p:blipFill>
        <p:spPr/>
      </p:pic>
      <p:sp>
        <p:nvSpPr>
          <p:cNvPr id="18" name="Teksto vietos rezervavimo ženklas 17">
            <a:extLst>
              <a:ext uri="{FF2B5EF4-FFF2-40B4-BE49-F238E27FC236}">
                <a16:creationId xmlns:a16="http://schemas.microsoft.com/office/drawing/2014/main" id="{3F211417-1FFC-49D7-90CE-71C5B5769100}"/>
              </a:ext>
            </a:extLst>
          </p:cNvPr>
          <p:cNvSpPr>
            <a:spLocks noGrp="1"/>
          </p:cNvSpPr>
          <p:nvPr>
            <p:ph type="body" sz="half" idx="2"/>
          </p:nvPr>
        </p:nvSpPr>
        <p:spPr/>
        <p:txBody>
          <a:bodyPr>
            <a:normAutofit/>
          </a:bodyPr>
          <a:lstStyle/>
          <a:p>
            <a:pPr algn="ctr"/>
            <a:r>
              <a:rPr lang="lt-LT" sz="1800" b="1" dirty="0"/>
              <a:t>Karoliniškių gėlynų prie daugiabučių gyvenamųjų namų apžiūra-konkursas</a:t>
            </a:r>
            <a:endParaRPr lang="lt-LT" sz="1800" dirty="0"/>
          </a:p>
        </p:txBody>
      </p:sp>
    </p:spTree>
    <p:extLst>
      <p:ext uri="{BB962C8B-B14F-4D97-AF65-F5344CB8AC3E}">
        <p14:creationId xmlns:p14="http://schemas.microsoft.com/office/powerpoint/2010/main" val="3210712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vadinimas 8">
            <a:extLst>
              <a:ext uri="{FF2B5EF4-FFF2-40B4-BE49-F238E27FC236}">
                <a16:creationId xmlns:a16="http://schemas.microsoft.com/office/drawing/2014/main" id="{12D86FF0-4E23-4CC8-9DFE-715BB48381D4}"/>
              </a:ext>
            </a:extLst>
          </p:cNvPr>
          <p:cNvSpPr>
            <a:spLocks noGrp="1"/>
          </p:cNvSpPr>
          <p:nvPr>
            <p:ph type="title"/>
          </p:nvPr>
        </p:nvSpPr>
        <p:spPr/>
        <p:txBody>
          <a:bodyPr/>
          <a:lstStyle/>
          <a:p>
            <a:r>
              <a:rPr lang="lt-LT" sz="2000" dirty="0"/>
              <a:t>Rezultatai: išrinkti geriausiai tvarkomi gėlynai prie Vytauto Vaitkaus g. 9 ir 13 namų, Igno Šimulionio g. 4 namo, Apolinaro Juozo Povilaičio g. 8 namo, Laisvės per. 43 namo, Dariaus </a:t>
            </a:r>
            <a:r>
              <a:rPr lang="lt-LT" sz="2000" dirty="0" err="1"/>
              <a:t>Gerbutavičiaus</a:t>
            </a:r>
            <a:r>
              <a:rPr lang="lt-LT" sz="2000" dirty="0"/>
              <a:t> g. 10 namo, Loretos Asanavičiūtės g. 4 namo.</a:t>
            </a:r>
            <a:br>
              <a:rPr lang="lt-LT" sz="2000" dirty="0"/>
            </a:br>
            <a:br>
              <a:rPr lang="lt-LT" sz="2000" dirty="0"/>
            </a:br>
            <a:endParaRPr lang="lt-LT" sz="2000" dirty="0"/>
          </a:p>
        </p:txBody>
      </p:sp>
      <p:pic>
        <p:nvPicPr>
          <p:cNvPr id="13" name="Turinio vietos rezervavimo ženklas 12">
            <a:extLst>
              <a:ext uri="{FF2B5EF4-FFF2-40B4-BE49-F238E27FC236}">
                <a16:creationId xmlns:a16="http://schemas.microsoft.com/office/drawing/2014/main" id="{5D698781-9115-4561-8A63-71320C59AA27}"/>
              </a:ext>
            </a:extLst>
          </p:cNvPr>
          <p:cNvPicPr>
            <a:picLocks noGrp="1" noChangeAspect="1"/>
          </p:cNvPicPr>
          <p:nvPr>
            <p:ph sz="half" idx="1"/>
          </p:nvPr>
        </p:nvPicPr>
        <p:blipFill>
          <a:blip r:embed="rId2"/>
          <a:stretch>
            <a:fillRect/>
          </a:stretch>
        </p:blipFill>
        <p:spPr>
          <a:xfrm>
            <a:off x="876300" y="2301875"/>
            <a:ext cx="4195763" cy="4195763"/>
          </a:xfrm>
          <a:prstGeom prst="ellipse">
            <a:avLst/>
          </a:prstGeom>
          <a:ln>
            <a:noFill/>
          </a:ln>
          <a:effectLst>
            <a:softEdge rad="112500"/>
          </a:effectLst>
        </p:spPr>
      </p:pic>
      <p:pic>
        <p:nvPicPr>
          <p:cNvPr id="15" name="Turinio vietos rezervavimo ženklas 14">
            <a:extLst>
              <a:ext uri="{FF2B5EF4-FFF2-40B4-BE49-F238E27FC236}">
                <a16:creationId xmlns:a16="http://schemas.microsoft.com/office/drawing/2014/main" id="{94AAA5BA-5536-4BD1-9AD9-100B2F97265D}"/>
              </a:ext>
            </a:extLst>
          </p:cNvPr>
          <p:cNvPicPr>
            <a:picLocks noGrp="1" noChangeAspect="1"/>
          </p:cNvPicPr>
          <p:nvPr>
            <p:ph sz="half" idx="2"/>
          </p:nvPr>
        </p:nvPicPr>
        <p:blipFill>
          <a:blip r:embed="rId3"/>
          <a:stretch>
            <a:fillRect/>
          </a:stretch>
        </p:blipFill>
        <p:spPr>
          <a:xfrm>
            <a:off x="6354763" y="2204757"/>
            <a:ext cx="4200525" cy="4200525"/>
          </a:xfrm>
          <a:prstGeom prst="ellipse">
            <a:avLst/>
          </a:prstGeom>
          <a:ln>
            <a:noFill/>
          </a:ln>
          <a:effectLst>
            <a:softEdge rad="112500"/>
          </a:effectLst>
        </p:spPr>
      </p:pic>
    </p:spTree>
    <p:extLst>
      <p:ext uri="{BB962C8B-B14F-4D97-AF65-F5344CB8AC3E}">
        <p14:creationId xmlns:p14="http://schemas.microsoft.com/office/powerpoint/2010/main" val="2184222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B288BAAD-5049-430C-9908-89BE20944720}"/>
              </a:ext>
            </a:extLst>
          </p:cNvPr>
          <p:cNvSpPr>
            <a:spLocks noGrp="1"/>
          </p:cNvSpPr>
          <p:nvPr>
            <p:ph type="title"/>
          </p:nvPr>
        </p:nvSpPr>
        <p:spPr/>
        <p:txBody>
          <a:bodyPr/>
          <a:lstStyle/>
          <a:p>
            <a:pPr lvl="0" algn="ctr"/>
            <a:r>
              <a:rPr lang="lt-LT" dirty="0"/>
              <a:t>III. </a:t>
            </a:r>
            <a:r>
              <a:rPr lang="lt-LT" sz="3200" dirty="0"/>
              <a:t>Vaikų ir jaunimo gebėjimų ugdymas</a:t>
            </a:r>
            <a:br>
              <a:rPr lang="lt-LT" sz="3200" dirty="0"/>
            </a:br>
            <a:r>
              <a:rPr lang="lt-LT" sz="3200" dirty="0"/>
              <a:t>		</a:t>
            </a:r>
            <a:r>
              <a:rPr lang="lt-LT" sz="3200" b="1" dirty="0"/>
              <a:t>Dienos stovykla</a:t>
            </a:r>
            <a:r>
              <a:rPr lang="lt-LT" sz="3200" dirty="0"/>
              <a:t>: edukaciniai užsiėmimai</a:t>
            </a:r>
            <a:br>
              <a:rPr lang="lt-LT" dirty="0"/>
            </a:br>
            <a:r>
              <a:rPr lang="lt-LT" dirty="0"/>
              <a:t> </a:t>
            </a:r>
            <a:br>
              <a:rPr lang="lt-LT" dirty="0"/>
            </a:br>
            <a:endParaRPr lang="lt-LT" dirty="0"/>
          </a:p>
        </p:txBody>
      </p:sp>
      <p:pic>
        <p:nvPicPr>
          <p:cNvPr id="8" name="Paveikslėlis 7">
            <a:extLst>
              <a:ext uri="{FF2B5EF4-FFF2-40B4-BE49-F238E27FC236}">
                <a16:creationId xmlns:a16="http://schemas.microsoft.com/office/drawing/2014/main" id="{3568E610-A91D-4C24-99E7-0E30984434C3}"/>
              </a:ext>
            </a:extLst>
          </p:cNvPr>
          <p:cNvPicPr>
            <a:picLocks noChangeAspect="1"/>
          </p:cNvPicPr>
          <p:nvPr/>
        </p:nvPicPr>
        <p:blipFill>
          <a:blip r:embed="rId2"/>
          <a:stretch>
            <a:fillRect/>
          </a:stretch>
        </p:blipFill>
        <p:spPr>
          <a:xfrm>
            <a:off x="2208210" y="2058349"/>
            <a:ext cx="6657975" cy="3898900"/>
          </a:xfrm>
          <a:prstGeom prst="rect">
            <a:avLst/>
          </a:prstGeom>
        </p:spPr>
      </p:pic>
    </p:spTree>
    <p:extLst>
      <p:ext uri="{BB962C8B-B14F-4D97-AF65-F5344CB8AC3E}">
        <p14:creationId xmlns:p14="http://schemas.microsoft.com/office/powerpoint/2010/main" val="882959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654851A-6511-49A7-A693-08D7BC8A05B0}"/>
              </a:ext>
            </a:extLst>
          </p:cNvPr>
          <p:cNvSpPr>
            <a:spLocks noGrp="1"/>
          </p:cNvSpPr>
          <p:nvPr>
            <p:ph type="title"/>
          </p:nvPr>
        </p:nvSpPr>
        <p:spPr/>
        <p:txBody>
          <a:bodyPr/>
          <a:lstStyle/>
          <a:p>
            <a:pPr algn="ctr"/>
            <a:r>
              <a:rPr lang="lt-LT" dirty="0"/>
              <a:t>Piešimo MAGIJA</a:t>
            </a:r>
          </a:p>
        </p:txBody>
      </p:sp>
      <p:pic>
        <p:nvPicPr>
          <p:cNvPr id="5" name="Turinio vietos rezervavimo ženklas 4">
            <a:extLst>
              <a:ext uri="{FF2B5EF4-FFF2-40B4-BE49-F238E27FC236}">
                <a16:creationId xmlns:a16="http://schemas.microsoft.com/office/drawing/2014/main" id="{1B2338BE-7F87-4624-A586-06161C98F2F5}"/>
              </a:ext>
            </a:extLst>
          </p:cNvPr>
          <p:cNvPicPr>
            <a:picLocks noGrp="1" noChangeAspect="1"/>
          </p:cNvPicPr>
          <p:nvPr>
            <p:ph idx="1"/>
          </p:nvPr>
        </p:nvPicPr>
        <p:blipFill>
          <a:blip r:embed="rId2"/>
          <a:stretch>
            <a:fillRect/>
          </a:stretch>
        </p:blipFill>
        <p:spPr>
          <a:xfrm>
            <a:off x="3479007" y="2052638"/>
            <a:ext cx="4195762" cy="41957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9869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547EAAF-2714-4B9A-8C66-B7ECFF426D22}"/>
              </a:ext>
            </a:extLst>
          </p:cNvPr>
          <p:cNvSpPr>
            <a:spLocks noGrp="1"/>
          </p:cNvSpPr>
          <p:nvPr>
            <p:ph type="title"/>
          </p:nvPr>
        </p:nvSpPr>
        <p:spPr/>
        <p:txBody>
          <a:bodyPr/>
          <a:lstStyle/>
          <a:p>
            <a:pPr algn="ctr"/>
            <a:r>
              <a:rPr lang="lt-LT" dirty="0"/>
              <a:t>Molio magija</a:t>
            </a:r>
          </a:p>
        </p:txBody>
      </p:sp>
      <p:pic>
        <p:nvPicPr>
          <p:cNvPr id="5" name="Turinio vietos rezervavimo ženklas 4">
            <a:extLst>
              <a:ext uri="{FF2B5EF4-FFF2-40B4-BE49-F238E27FC236}">
                <a16:creationId xmlns:a16="http://schemas.microsoft.com/office/drawing/2014/main" id="{7C229418-2F45-4566-B115-3E63682C7EF4}"/>
              </a:ext>
            </a:extLst>
          </p:cNvPr>
          <p:cNvPicPr>
            <a:picLocks noGrp="1" noChangeAspect="1"/>
          </p:cNvPicPr>
          <p:nvPr>
            <p:ph idx="1"/>
          </p:nvPr>
        </p:nvPicPr>
        <p:blipFill>
          <a:blip r:embed="rId2"/>
          <a:stretch>
            <a:fillRect/>
          </a:stretch>
        </p:blipFill>
        <p:spPr>
          <a:xfrm>
            <a:off x="3479007" y="2052638"/>
            <a:ext cx="4195762" cy="41957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90055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5C3CCAC-2A48-4F7F-BB4D-C27897B49EBE}"/>
              </a:ext>
            </a:extLst>
          </p:cNvPr>
          <p:cNvSpPr>
            <a:spLocks noGrp="1"/>
          </p:cNvSpPr>
          <p:nvPr>
            <p:ph type="title"/>
          </p:nvPr>
        </p:nvSpPr>
        <p:spPr/>
        <p:txBody>
          <a:bodyPr/>
          <a:lstStyle/>
          <a:p>
            <a:r>
              <a:rPr lang="lt-LT" i="1" dirty="0"/>
              <a:t> Kalėdinių atvirukų dirbtuvės</a:t>
            </a:r>
            <a:endParaRPr lang="lt-LT" dirty="0"/>
          </a:p>
        </p:txBody>
      </p:sp>
      <p:pic>
        <p:nvPicPr>
          <p:cNvPr id="5" name="Turinio vietos rezervavimo ženklas 4">
            <a:extLst>
              <a:ext uri="{FF2B5EF4-FFF2-40B4-BE49-F238E27FC236}">
                <a16:creationId xmlns:a16="http://schemas.microsoft.com/office/drawing/2014/main" id="{5771D1C3-EEB0-46EE-B3BF-F7516F992CB7}"/>
              </a:ext>
            </a:extLst>
          </p:cNvPr>
          <p:cNvPicPr>
            <a:picLocks noGrp="1" noChangeAspect="1"/>
          </p:cNvPicPr>
          <p:nvPr>
            <p:ph sz="half" idx="1"/>
          </p:nvPr>
        </p:nvPicPr>
        <p:blipFill>
          <a:blip r:embed="rId2"/>
          <a:stretch>
            <a:fillRect/>
          </a:stretch>
        </p:blipFill>
        <p:spPr>
          <a:xfrm>
            <a:off x="1203325" y="2060575"/>
            <a:ext cx="4195763" cy="41957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Turinio vietos rezervavimo ženklas 7">
            <a:extLst>
              <a:ext uri="{FF2B5EF4-FFF2-40B4-BE49-F238E27FC236}">
                <a16:creationId xmlns:a16="http://schemas.microsoft.com/office/drawing/2014/main" id="{1AB1D999-3F57-4E53-A2C0-9CD716FFFFFD}"/>
              </a:ext>
            </a:extLst>
          </p:cNvPr>
          <p:cNvPicPr>
            <a:picLocks noGrp="1" noChangeAspect="1"/>
          </p:cNvPicPr>
          <p:nvPr>
            <p:ph sz="half" idx="2"/>
          </p:nvPr>
        </p:nvPicPr>
        <p:blipFill>
          <a:blip r:embed="rId3"/>
          <a:stretch>
            <a:fillRect/>
          </a:stretch>
        </p:blipFill>
        <p:spPr>
          <a:xfrm>
            <a:off x="6228366" y="2055813"/>
            <a:ext cx="3248406" cy="4200525"/>
          </a:xfrm>
        </p:spPr>
      </p:pic>
    </p:spTree>
    <p:extLst>
      <p:ext uri="{BB962C8B-B14F-4D97-AF65-F5344CB8AC3E}">
        <p14:creationId xmlns:p14="http://schemas.microsoft.com/office/powerpoint/2010/main" val="881107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B69EAAB-9CE1-440B-BB95-3FBA0E52CE7D}"/>
              </a:ext>
            </a:extLst>
          </p:cNvPr>
          <p:cNvSpPr>
            <a:spLocks noGrp="1"/>
          </p:cNvSpPr>
          <p:nvPr>
            <p:ph type="title"/>
          </p:nvPr>
        </p:nvSpPr>
        <p:spPr/>
        <p:txBody>
          <a:bodyPr/>
          <a:lstStyle/>
          <a:p>
            <a:pPr algn="ctr"/>
            <a:r>
              <a:rPr lang="lt-LT" i="1" dirty="0"/>
              <a:t>Kuriame meną rankomis.</a:t>
            </a:r>
            <a:endParaRPr lang="lt-LT" dirty="0"/>
          </a:p>
        </p:txBody>
      </p:sp>
      <p:pic>
        <p:nvPicPr>
          <p:cNvPr id="7" name="Turinio vietos rezervavimo ženklas 6">
            <a:extLst>
              <a:ext uri="{FF2B5EF4-FFF2-40B4-BE49-F238E27FC236}">
                <a16:creationId xmlns:a16="http://schemas.microsoft.com/office/drawing/2014/main" id="{0D2C8347-F4A5-440F-B267-A95A31B70963}"/>
              </a:ext>
            </a:extLst>
          </p:cNvPr>
          <p:cNvPicPr>
            <a:picLocks noGrp="1" noChangeAspect="1"/>
          </p:cNvPicPr>
          <p:nvPr>
            <p:ph sz="half" idx="1"/>
          </p:nvPr>
        </p:nvPicPr>
        <p:blipFill>
          <a:blip r:embed="rId2"/>
          <a:stretch>
            <a:fillRect/>
          </a:stretch>
        </p:blipFill>
        <p:spPr>
          <a:xfrm>
            <a:off x="1727795" y="2060575"/>
            <a:ext cx="3146822" cy="41957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Turinio vietos rezervavimo ženklas 8">
            <a:extLst>
              <a:ext uri="{FF2B5EF4-FFF2-40B4-BE49-F238E27FC236}">
                <a16:creationId xmlns:a16="http://schemas.microsoft.com/office/drawing/2014/main" id="{930EF370-8D0A-4C16-99FF-F5A4B4D1C175}"/>
              </a:ext>
            </a:extLst>
          </p:cNvPr>
          <p:cNvPicPr>
            <a:picLocks noGrp="1" noChangeAspect="1"/>
          </p:cNvPicPr>
          <p:nvPr>
            <p:ph sz="half" idx="2"/>
          </p:nvPr>
        </p:nvPicPr>
        <p:blipFill>
          <a:blip r:embed="rId3"/>
          <a:stretch>
            <a:fillRect/>
          </a:stretch>
        </p:blipFill>
        <p:spPr>
          <a:xfrm>
            <a:off x="5654675" y="2602096"/>
            <a:ext cx="4395788" cy="31079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9213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7DCB7A4-5505-4D70-B27B-709EC452119E}"/>
              </a:ext>
            </a:extLst>
          </p:cNvPr>
          <p:cNvSpPr>
            <a:spLocks noGrp="1"/>
          </p:cNvSpPr>
          <p:nvPr>
            <p:ph type="title"/>
          </p:nvPr>
        </p:nvSpPr>
        <p:spPr/>
        <p:txBody>
          <a:bodyPr/>
          <a:lstStyle/>
          <a:p>
            <a:pPr algn="ctr"/>
            <a:r>
              <a:rPr lang="lt-LT" dirty="0"/>
              <a:t>Spalvų apsuptyje</a:t>
            </a:r>
          </a:p>
        </p:txBody>
      </p:sp>
      <p:pic>
        <p:nvPicPr>
          <p:cNvPr id="6" name="Turinio vietos rezervavimo ženklas 5">
            <a:extLst>
              <a:ext uri="{FF2B5EF4-FFF2-40B4-BE49-F238E27FC236}">
                <a16:creationId xmlns:a16="http://schemas.microsoft.com/office/drawing/2014/main" id="{B31FFC34-2048-4E10-868A-7FCD5979233C}"/>
              </a:ext>
            </a:extLst>
          </p:cNvPr>
          <p:cNvPicPr>
            <a:picLocks noGrp="1" noChangeAspect="1"/>
          </p:cNvPicPr>
          <p:nvPr>
            <p:ph sz="half" idx="1"/>
          </p:nvPr>
        </p:nvPicPr>
        <p:blipFill>
          <a:blip r:embed="rId2"/>
          <a:stretch>
            <a:fillRect/>
          </a:stretch>
        </p:blipFill>
        <p:spPr>
          <a:xfrm>
            <a:off x="1727795" y="2060575"/>
            <a:ext cx="3146822" cy="41957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Turinio vietos rezervavimo ženklas 7">
            <a:extLst>
              <a:ext uri="{FF2B5EF4-FFF2-40B4-BE49-F238E27FC236}">
                <a16:creationId xmlns:a16="http://schemas.microsoft.com/office/drawing/2014/main" id="{C97C4CEF-B013-441A-8382-D7815F92DC98}"/>
              </a:ext>
            </a:extLst>
          </p:cNvPr>
          <p:cNvPicPr>
            <a:picLocks noGrp="1" noChangeAspect="1"/>
          </p:cNvPicPr>
          <p:nvPr>
            <p:ph sz="half" idx="2"/>
          </p:nvPr>
        </p:nvPicPr>
        <p:blipFill>
          <a:blip r:embed="rId3"/>
          <a:stretch>
            <a:fillRect/>
          </a:stretch>
        </p:blipFill>
        <p:spPr>
          <a:xfrm>
            <a:off x="5654675" y="2489797"/>
            <a:ext cx="4395788" cy="3332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2527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A2F6C63-7890-46A1-B34F-81FD757D7545}"/>
              </a:ext>
            </a:extLst>
          </p:cNvPr>
          <p:cNvSpPr>
            <a:spLocks noGrp="1"/>
          </p:cNvSpPr>
          <p:nvPr>
            <p:ph type="title"/>
          </p:nvPr>
        </p:nvSpPr>
        <p:spPr/>
        <p:txBody>
          <a:bodyPr/>
          <a:lstStyle/>
          <a:p>
            <a:pPr algn="ctr"/>
            <a:r>
              <a:rPr lang="lt-LT" dirty="0"/>
              <a:t>Šokame ir improvizuojame</a:t>
            </a:r>
          </a:p>
        </p:txBody>
      </p:sp>
      <p:pic>
        <p:nvPicPr>
          <p:cNvPr id="6" name="Turinio vietos rezervavimo ženklas 5">
            <a:extLst>
              <a:ext uri="{FF2B5EF4-FFF2-40B4-BE49-F238E27FC236}">
                <a16:creationId xmlns:a16="http://schemas.microsoft.com/office/drawing/2014/main" id="{17C551C9-B0E8-4425-AC23-A68EC6AD6F8B}"/>
              </a:ext>
            </a:extLst>
          </p:cNvPr>
          <p:cNvPicPr>
            <a:picLocks noGrp="1" noChangeAspect="1"/>
          </p:cNvPicPr>
          <p:nvPr>
            <p:ph sz="half" idx="1"/>
          </p:nvPr>
        </p:nvPicPr>
        <p:blipFill>
          <a:blip r:embed="rId2"/>
          <a:stretch>
            <a:fillRect/>
          </a:stretch>
        </p:blipFill>
        <p:spPr>
          <a:xfrm>
            <a:off x="1103313" y="2510036"/>
            <a:ext cx="4395787" cy="3296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Turinio vietos rezervavimo ženklas 7">
            <a:extLst>
              <a:ext uri="{FF2B5EF4-FFF2-40B4-BE49-F238E27FC236}">
                <a16:creationId xmlns:a16="http://schemas.microsoft.com/office/drawing/2014/main" id="{BF5EBE72-5CE3-4AC8-9512-43B1E62DED27}"/>
              </a:ext>
            </a:extLst>
          </p:cNvPr>
          <p:cNvPicPr>
            <a:picLocks noGrp="1" noChangeAspect="1"/>
          </p:cNvPicPr>
          <p:nvPr>
            <p:ph sz="half" idx="2"/>
          </p:nvPr>
        </p:nvPicPr>
        <p:blipFill>
          <a:blip r:embed="rId3"/>
          <a:stretch>
            <a:fillRect/>
          </a:stretch>
        </p:blipFill>
        <p:spPr>
          <a:xfrm>
            <a:off x="5654675" y="2507655"/>
            <a:ext cx="4395788" cy="32968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85617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B5EB0AA-7802-4C22-A39C-19057605936C}"/>
              </a:ext>
            </a:extLst>
          </p:cNvPr>
          <p:cNvSpPr>
            <a:spLocks noGrp="1"/>
          </p:cNvSpPr>
          <p:nvPr>
            <p:ph type="title"/>
          </p:nvPr>
        </p:nvSpPr>
        <p:spPr/>
        <p:txBody>
          <a:bodyPr/>
          <a:lstStyle/>
          <a:p>
            <a:pPr algn="ctr"/>
            <a:r>
              <a:rPr lang="lt-LT" dirty="0"/>
              <a:t>Bendraujame</a:t>
            </a:r>
          </a:p>
        </p:txBody>
      </p:sp>
      <p:sp>
        <p:nvSpPr>
          <p:cNvPr id="5" name="Teksto vietos rezervavimo ženklas 4">
            <a:extLst>
              <a:ext uri="{FF2B5EF4-FFF2-40B4-BE49-F238E27FC236}">
                <a16:creationId xmlns:a16="http://schemas.microsoft.com/office/drawing/2014/main" id="{9A05B816-3EE9-465E-94B2-B6CB58CD5AFA}"/>
              </a:ext>
            </a:extLst>
          </p:cNvPr>
          <p:cNvSpPr>
            <a:spLocks noGrp="1"/>
          </p:cNvSpPr>
          <p:nvPr>
            <p:ph type="body" idx="1"/>
          </p:nvPr>
        </p:nvSpPr>
        <p:spPr/>
        <p:txBody>
          <a:bodyPr/>
          <a:lstStyle/>
          <a:p>
            <a:r>
              <a:rPr lang="lt-LT" dirty="0"/>
              <a:t>Filmo vakaras</a:t>
            </a:r>
          </a:p>
        </p:txBody>
      </p:sp>
      <p:sp>
        <p:nvSpPr>
          <p:cNvPr id="6" name="Teksto vietos rezervavimo ženklas 5">
            <a:extLst>
              <a:ext uri="{FF2B5EF4-FFF2-40B4-BE49-F238E27FC236}">
                <a16:creationId xmlns:a16="http://schemas.microsoft.com/office/drawing/2014/main" id="{1219D169-A4E9-49E7-97CD-91679F2F82EA}"/>
              </a:ext>
            </a:extLst>
          </p:cNvPr>
          <p:cNvSpPr>
            <a:spLocks noGrp="1"/>
          </p:cNvSpPr>
          <p:nvPr>
            <p:ph type="body" sz="quarter" idx="3"/>
          </p:nvPr>
        </p:nvSpPr>
        <p:spPr>
          <a:xfrm>
            <a:off x="4813301" y="1714500"/>
            <a:ext cx="2311400" cy="576262"/>
          </a:xfrm>
        </p:spPr>
        <p:txBody>
          <a:bodyPr/>
          <a:lstStyle/>
          <a:p>
            <a:pPr algn="ctr"/>
            <a:r>
              <a:rPr lang="lt-LT" dirty="0"/>
              <a:t>Tarptautinė nerūkymo diena</a:t>
            </a:r>
          </a:p>
        </p:txBody>
      </p:sp>
      <p:sp>
        <p:nvSpPr>
          <p:cNvPr id="7" name="Teksto vietos rezervavimo ženklas 6">
            <a:extLst>
              <a:ext uri="{FF2B5EF4-FFF2-40B4-BE49-F238E27FC236}">
                <a16:creationId xmlns:a16="http://schemas.microsoft.com/office/drawing/2014/main" id="{23EB21E0-71CD-4C09-987F-0CA907058A78}"/>
              </a:ext>
            </a:extLst>
          </p:cNvPr>
          <p:cNvSpPr>
            <a:spLocks noGrp="1"/>
          </p:cNvSpPr>
          <p:nvPr>
            <p:ph type="body" sz="quarter" idx="13"/>
          </p:nvPr>
        </p:nvSpPr>
        <p:spPr>
          <a:xfrm>
            <a:off x="8233678" y="1981200"/>
            <a:ext cx="3437622" cy="576262"/>
          </a:xfrm>
        </p:spPr>
        <p:txBody>
          <a:bodyPr/>
          <a:lstStyle/>
          <a:p>
            <a:pPr algn="ctr"/>
            <a:r>
              <a:rPr lang="lt-LT" dirty="0"/>
              <a:t>Tolerancijos dienos minėjimas</a:t>
            </a:r>
          </a:p>
        </p:txBody>
      </p:sp>
      <p:pic>
        <p:nvPicPr>
          <p:cNvPr id="12" name="Paveikslėlis 11">
            <a:extLst>
              <a:ext uri="{FF2B5EF4-FFF2-40B4-BE49-F238E27FC236}">
                <a16:creationId xmlns:a16="http://schemas.microsoft.com/office/drawing/2014/main" id="{342FAF1C-E237-404A-9FB6-F28C5B83C7DE}"/>
              </a:ext>
            </a:extLst>
          </p:cNvPr>
          <p:cNvPicPr>
            <a:picLocks noChangeAspect="1"/>
          </p:cNvPicPr>
          <p:nvPr/>
        </p:nvPicPr>
        <p:blipFill>
          <a:blip r:embed="rId2"/>
          <a:stretch>
            <a:fillRect/>
          </a:stretch>
        </p:blipFill>
        <p:spPr>
          <a:xfrm>
            <a:off x="8270480" y="2837760"/>
            <a:ext cx="3900742" cy="29255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aveikslėlis 13">
            <a:extLst>
              <a:ext uri="{FF2B5EF4-FFF2-40B4-BE49-F238E27FC236}">
                <a16:creationId xmlns:a16="http://schemas.microsoft.com/office/drawing/2014/main" id="{614E1120-5424-4897-8B92-7F5374D18CB7}"/>
              </a:ext>
            </a:extLst>
          </p:cNvPr>
          <p:cNvPicPr>
            <a:picLocks noChangeAspect="1"/>
          </p:cNvPicPr>
          <p:nvPr/>
        </p:nvPicPr>
        <p:blipFill>
          <a:blip r:embed="rId3"/>
          <a:stretch>
            <a:fillRect/>
          </a:stretch>
        </p:blipFill>
        <p:spPr>
          <a:xfrm>
            <a:off x="4553205" y="2461417"/>
            <a:ext cx="3000374" cy="40004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aveikslėlis 15">
            <a:extLst>
              <a:ext uri="{FF2B5EF4-FFF2-40B4-BE49-F238E27FC236}">
                <a16:creationId xmlns:a16="http://schemas.microsoft.com/office/drawing/2014/main" id="{FD676FCF-4C55-40C1-B756-7883050898D0}"/>
              </a:ext>
            </a:extLst>
          </p:cNvPr>
          <p:cNvPicPr>
            <a:picLocks noChangeAspect="1"/>
          </p:cNvPicPr>
          <p:nvPr/>
        </p:nvPicPr>
        <p:blipFill>
          <a:blip r:embed="rId4"/>
          <a:stretch>
            <a:fillRect/>
          </a:stretch>
        </p:blipFill>
        <p:spPr>
          <a:xfrm>
            <a:off x="20778" y="2837760"/>
            <a:ext cx="3900742" cy="29255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21699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16D6EA05-B5B9-4DE2-BB46-899A6572DB3D}"/>
              </a:ext>
            </a:extLst>
          </p:cNvPr>
          <p:cNvSpPr>
            <a:spLocks noGrp="1"/>
          </p:cNvSpPr>
          <p:nvPr>
            <p:ph type="title"/>
          </p:nvPr>
        </p:nvSpPr>
        <p:spPr/>
        <p:txBody>
          <a:bodyPr/>
          <a:lstStyle/>
          <a:p>
            <a:pPr algn="ctr"/>
            <a:r>
              <a:rPr lang="lt-LT" dirty="0" err="1"/>
              <a:t>IV.Jaunimo</a:t>
            </a:r>
            <a:r>
              <a:rPr lang="lt-LT" dirty="0"/>
              <a:t> laisvalaikio organizavimas </a:t>
            </a:r>
            <a:br>
              <a:rPr lang="lt-LT" dirty="0"/>
            </a:br>
            <a:endParaRPr lang="lt-LT" dirty="0"/>
          </a:p>
        </p:txBody>
      </p:sp>
      <p:pic>
        <p:nvPicPr>
          <p:cNvPr id="7" name="Turinio vietos rezervavimo ženklas 6">
            <a:extLst>
              <a:ext uri="{FF2B5EF4-FFF2-40B4-BE49-F238E27FC236}">
                <a16:creationId xmlns:a16="http://schemas.microsoft.com/office/drawing/2014/main" id="{6F97765D-6374-44C1-853B-B9C32CFC8045}"/>
              </a:ext>
            </a:extLst>
          </p:cNvPr>
          <p:cNvPicPr>
            <a:picLocks noGrp="1" noChangeAspect="1"/>
          </p:cNvPicPr>
          <p:nvPr>
            <p:ph idx="1"/>
          </p:nvPr>
        </p:nvPicPr>
        <p:blipFill>
          <a:blip r:embed="rId2"/>
          <a:stretch>
            <a:fillRect/>
          </a:stretch>
        </p:blipFill>
        <p:spPr>
          <a:xfrm>
            <a:off x="1850556" y="2006427"/>
            <a:ext cx="7534744" cy="4241973"/>
          </a:xfrm>
        </p:spPr>
      </p:pic>
    </p:spTree>
    <p:extLst>
      <p:ext uri="{BB962C8B-B14F-4D97-AF65-F5344CB8AC3E}">
        <p14:creationId xmlns:p14="http://schemas.microsoft.com/office/powerpoint/2010/main" val="4264351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0117EA4F-D6DF-4F09-AD2D-C267EF96647B}"/>
              </a:ext>
            </a:extLst>
          </p:cNvPr>
          <p:cNvSpPr>
            <a:spLocks noGrp="1"/>
          </p:cNvSpPr>
          <p:nvPr>
            <p:ph type="title"/>
          </p:nvPr>
        </p:nvSpPr>
        <p:spPr/>
        <p:txBody>
          <a:bodyPr/>
          <a:lstStyle/>
          <a:p>
            <a:pPr algn="ctr"/>
            <a:br>
              <a:rPr lang="lt-LT" dirty="0"/>
            </a:br>
            <a:endParaRPr lang="lt-LT" dirty="0"/>
          </a:p>
        </p:txBody>
      </p:sp>
      <p:pic>
        <p:nvPicPr>
          <p:cNvPr id="8" name="Turinio vietos rezervavimo ženklas 7">
            <a:extLst>
              <a:ext uri="{FF2B5EF4-FFF2-40B4-BE49-F238E27FC236}">
                <a16:creationId xmlns:a16="http://schemas.microsoft.com/office/drawing/2014/main" id="{18BF8A00-208B-43BC-B5AF-BF28D7EE2A9B}"/>
              </a:ext>
            </a:extLst>
          </p:cNvPr>
          <p:cNvPicPr>
            <a:picLocks noGrp="1" noChangeAspect="1"/>
          </p:cNvPicPr>
          <p:nvPr>
            <p:ph idx="1"/>
          </p:nvPr>
        </p:nvPicPr>
        <p:blipFill>
          <a:blip r:embed="rId2"/>
          <a:stretch>
            <a:fillRect/>
          </a:stretch>
        </p:blipFill>
        <p:spPr>
          <a:xfrm>
            <a:off x="4784725" y="1907121"/>
            <a:ext cx="5195888" cy="3653358"/>
          </a:xfrm>
        </p:spPr>
      </p:pic>
      <p:sp>
        <p:nvSpPr>
          <p:cNvPr id="6" name="Teksto vietos rezervavimo ženklas 5">
            <a:extLst>
              <a:ext uri="{FF2B5EF4-FFF2-40B4-BE49-F238E27FC236}">
                <a16:creationId xmlns:a16="http://schemas.microsoft.com/office/drawing/2014/main" id="{D34ABC7F-5C43-4883-A22A-35D5D50DAD71}"/>
              </a:ext>
            </a:extLst>
          </p:cNvPr>
          <p:cNvSpPr>
            <a:spLocks noGrp="1"/>
          </p:cNvSpPr>
          <p:nvPr>
            <p:ph type="body" sz="half" idx="2"/>
          </p:nvPr>
        </p:nvSpPr>
        <p:spPr>
          <a:xfrm>
            <a:off x="165101" y="1447800"/>
            <a:ext cx="4390916" cy="4577079"/>
          </a:xfrm>
        </p:spPr>
        <p:txBody>
          <a:bodyPr>
            <a:normAutofit/>
          </a:bodyPr>
          <a:lstStyle/>
          <a:p>
            <a:endParaRPr lang="lt-LT" sz="2000" dirty="0"/>
          </a:p>
          <a:p>
            <a:r>
              <a:rPr lang="lt-LT" sz="2000" dirty="0"/>
              <a:t>Dėkojame Šiuolaikinio šokio studijai „</a:t>
            </a:r>
            <a:r>
              <a:rPr lang="lt-LT" sz="2000" dirty="0" err="1"/>
              <a:t>Asorti</a:t>
            </a:r>
            <a:r>
              <a:rPr lang="lt-LT" sz="2000" dirty="0"/>
              <a:t>“, Saulės privačiai gimnazijai, Vilniaus vaikų ir jaunimo klubams „Meteoras“ ir „Žvaigždutė“, Šiuolaikinio šokio studijai „</a:t>
            </a:r>
            <a:r>
              <a:rPr lang="lt-LT" sz="2000" dirty="0" err="1"/>
              <a:t>Sun</a:t>
            </a:r>
            <a:r>
              <a:rPr lang="lt-LT" sz="2000" dirty="0"/>
              <a:t>“, VšĮ „</a:t>
            </a:r>
            <a:r>
              <a:rPr lang="lt-LT" sz="2000" dirty="0" err="1"/>
              <a:t>Alter</a:t>
            </a:r>
            <a:r>
              <a:rPr lang="lt-LT" sz="2000" dirty="0"/>
              <a:t> tempus“, Karoliniškių „BFA arenai“.</a:t>
            </a:r>
          </a:p>
          <a:p>
            <a:endParaRPr lang="lt-LT" dirty="0"/>
          </a:p>
        </p:txBody>
      </p:sp>
    </p:spTree>
    <p:extLst>
      <p:ext uri="{BB962C8B-B14F-4D97-AF65-F5344CB8AC3E}">
        <p14:creationId xmlns:p14="http://schemas.microsoft.com/office/powerpoint/2010/main" val="2214803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F6556B42-8619-4564-9A65-A7B2406ED0F0}"/>
              </a:ext>
            </a:extLst>
          </p:cNvPr>
          <p:cNvSpPr>
            <a:spLocks noGrp="1"/>
          </p:cNvSpPr>
          <p:nvPr>
            <p:ph type="title"/>
          </p:nvPr>
        </p:nvSpPr>
        <p:spPr>
          <a:xfrm>
            <a:off x="723900" y="-292100"/>
            <a:ext cx="9385300" cy="2344738"/>
          </a:xfrm>
        </p:spPr>
        <p:txBody>
          <a:bodyPr/>
          <a:lstStyle/>
          <a:p>
            <a:pPr algn="ctr"/>
            <a:br>
              <a:rPr lang="lt-LT" dirty="0"/>
            </a:br>
            <a:r>
              <a:rPr lang="lt-LT" sz="2000" dirty="0"/>
              <a:t>Dalinamės vykusio Jaunimo šokių festivalio “Judėkime drauge” akimirkomis</a:t>
            </a:r>
            <a:br>
              <a:rPr lang="lt-LT" sz="2000" dirty="0"/>
            </a:br>
            <a:r>
              <a:rPr lang="lt-LT" sz="2000" u="sng" dirty="0">
                <a:hlinkClick r:id="rId2"/>
              </a:rPr>
              <a:t>https://www.youtube.com/watch?v=kpZvKjpRcfk</a:t>
            </a:r>
            <a:r>
              <a:rPr lang="lt-LT" sz="2000" dirty="0"/>
              <a:t> </a:t>
            </a:r>
            <a:br>
              <a:rPr lang="lt-LT" sz="2000" dirty="0"/>
            </a:br>
            <a:endParaRPr lang="lt-LT" sz="2000" dirty="0"/>
          </a:p>
        </p:txBody>
      </p:sp>
      <p:pic>
        <p:nvPicPr>
          <p:cNvPr id="8" name="Turinio vietos rezervavimo ženklas 7">
            <a:extLst>
              <a:ext uri="{FF2B5EF4-FFF2-40B4-BE49-F238E27FC236}">
                <a16:creationId xmlns:a16="http://schemas.microsoft.com/office/drawing/2014/main" id="{8CFD5ADF-D868-43E3-82E4-8EAC6E023180}"/>
              </a:ext>
            </a:extLst>
          </p:cNvPr>
          <p:cNvPicPr>
            <a:picLocks noGrp="1" noChangeAspect="1"/>
          </p:cNvPicPr>
          <p:nvPr>
            <p:ph idx="1"/>
          </p:nvPr>
        </p:nvPicPr>
        <p:blipFill>
          <a:blip r:embed="rId3"/>
          <a:stretch>
            <a:fillRect/>
          </a:stretch>
        </p:blipFill>
        <p:spPr>
          <a:xfrm>
            <a:off x="3479007" y="2052638"/>
            <a:ext cx="4195762" cy="4195762"/>
          </a:xfrm>
        </p:spPr>
      </p:pic>
    </p:spTree>
    <p:extLst>
      <p:ext uri="{BB962C8B-B14F-4D97-AF65-F5344CB8AC3E}">
        <p14:creationId xmlns:p14="http://schemas.microsoft.com/office/powerpoint/2010/main" val="1920535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4B2D7A-A1ED-41FA-92A3-4E0D2FD194BF}"/>
              </a:ext>
            </a:extLst>
          </p:cNvPr>
          <p:cNvSpPr>
            <a:spLocks noGrp="1"/>
          </p:cNvSpPr>
          <p:nvPr>
            <p:ph type="title"/>
          </p:nvPr>
        </p:nvSpPr>
        <p:spPr/>
        <p:txBody>
          <a:bodyPr/>
          <a:lstStyle/>
          <a:p>
            <a:pPr algn="ctr"/>
            <a:r>
              <a:rPr lang="lt-LT" dirty="0"/>
              <a:t>Išvyka į Molėtus</a:t>
            </a:r>
          </a:p>
        </p:txBody>
      </p:sp>
      <p:pic>
        <p:nvPicPr>
          <p:cNvPr id="5" name="Turinio vietos rezervavimo ženklas 4">
            <a:extLst>
              <a:ext uri="{FF2B5EF4-FFF2-40B4-BE49-F238E27FC236}">
                <a16:creationId xmlns:a16="http://schemas.microsoft.com/office/drawing/2014/main" id="{BC808F18-5952-4913-9E1D-9DB47326169C}"/>
              </a:ext>
            </a:extLst>
          </p:cNvPr>
          <p:cNvPicPr>
            <a:picLocks noGrp="1" noChangeAspect="1"/>
          </p:cNvPicPr>
          <p:nvPr>
            <p:ph idx="1"/>
          </p:nvPr>
        </p:nvPicPr>
        <p:blipFill>
          <a:blip r:embed="rId2"/>
          <a:stretch>
            <a:fillRect/>
          </a:stretch>
        </p:blipFill>
        <p:spPr>
          <a:xfrm>
            <a:off x="3479007" y="2052638"/>
            <a:ext cx="4195762" cy="41957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87501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5BDA381F-4F00-4613-9458-FF361DC22B44}"/>
              </a:ext>
            </a:extLst>
          </p:cNvPr>
          <p:cNvSpPr>
            <a:spLocks noGrp="1"/>
          </p:cNvSpPr>
          <p:nvPr>
            <p:ph type="title"/>
          </p:nvPr>
        </p:nvSpPr>
        <p:spPr/>
        <p:txBody>
          <a:bodyPr/>
          <a:lstStyle/>
          <a:p>
            <a:pPr algn="ctr"/>
            <a:r>
              <a:rPr lang="lt-LT" dirty="0"/>
              <a:t>V. Kultūrinės veiklos organizavimas</a:t>
            </a:r>
          </a:p>
        </p:txBody>
      </p:sp>
      <p:pic>
        <p:nvPicPr>
          <p:cNvPr id="9" name="Turinio vietos rezervavimo ženklas 8">
            <a:extLst>
              <a:ext uri="{FF2B5EF4-FFF2-40B4-BE49-F238E27FC236}">
                <a16:creationId xmlns:a16="http://schemas.microsoft.com/office/drawing/2014/main" id="{168B17C7-E7D0-42B2-B95F-D047935ED81E}"/>
              </a:ext>
            </a:extLst>
          </p:cNvPr>
          <p:cNvPicPr>
            <a:picLocks noGrp="1" noChangeAspect="1"/>
          </p:cNvPicPr>
          <p:nvPr>
            <p:ph type="pic" idx="1"/>
          </p:nvPr>
        </p:nvPicPr>
        <p:blipFill>
          <a:blip r:embed="rId2"/>
          <a:srcRect l="497" r="497"/>
          <a:stretch>
            <a:fillRect/>
          </a:stretch>
        </p:blipFill>
        <p:spPr/>
      </p:pic>
      <p:sp>
        <p:nvSpPr>
          <p:cNvPr id="7" name="Teksto vietos rezervavimo ženklas 6">
            <a:extLst>
              <a:ext uri="{FF2B5EF4-FFF2-40B4-BE49-F238E27FC236}">
                <a16:creationId xmlns:a16="http://schemas.microsoft.com/office/drawing/2014/main" id="{367EA5A9-8E4E-4C3A-AE8E-37910A036523}"/>
              </a:ext>
            </a:extLst>
          </p:cNvPr>
          <p:cNvSpPr>
            <a:spLocks noGrp="1"/>
          </p:cNvSpPr>
          <p:nvPr>
            <p:ph type="body" sz="half" idx="2"/>
          </p:nvPr>
        </p:nvSpPr>
        <p:spPr/>
        <p:txBody>
          <a:bodyPr>
            <a:normAutofit fontScale="85000" lnSpcReduction="20000"/>
          </a:bodyPr>
          <a:lstStyle/>
          <a:p>
            <a:r>
              <a:rPr lang="lt-LT" sz="3200" b="1" dirty="0"/>
              <a:t>Karoliniškių eglutės </a:t>
            </a:r>
          </a:p>
          <a:p>
            <a:r>
              <a:rPr lang="lt-LT" sz="3200" b="1" dirty="0"/>
              <a:t>įžiebimo </a:t>
            </a:r>
          </a:p>
          <a:p>
            <a:r>
              <a:rPr lang="lt-LT" sz="3200" b="1" dirty="0"/>
              <a:t>šventė</a:t>
            </a:r>
            <a:endParaRPr lang="lt-LT" sz="3200" dirty="0"/>
          </a:p>
          <a:p>
            <a:endParaRPr lang="lt-LT" dirty="0"/>
          </a:p>
        </p:txBody>
      </p:sp>
    </p:spTree>
    <p:extLst>
      <p:ext uri="{BB962C8B-B14F-4D97-AF65-F5344CB8AC3E}">
        <p14:creationId xmlns:p14="http://schemas.microsoft.com/office/powerpoint/2010/main" val="320746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avadinimas 21">
            <a:extLst>
              <a:ext uri="{FF2B5EF4-FFF2-40B4-BE49-F238E27FC236}">
                <a16:creationId xmlns:a16="http://schemas.microsoft.com/office/drawing/2014/main" id="{5D23CACD-2E01-40EA-AF82-1426E258A866}"/>
              </a:ext>
            </a:extLst>
          </p:cNvPr>
          <p:cNvSpPr>
            <a:spLocks noGrp="1"/>
          </p:cNvSpPr>
          <p:nvPr>
            <p:ph type="title"/>
          </p:nvPr>
        </p:nvSpPr>
        <p:spPr/>
        <p:txBody>
          <a:bodyPr/>
          <a:lstStyle/>
          <a:p>
            <a:r>
              <a:rPr lang="lt-LT" sz="1400" dirty="0"/>
              <a:t>Susirinkusių </a:t>
            </a:r>
            <a:r>
              <a:rPr lang="lt-LT" sz="1400" dirty="0" err="1"/>
              <a:t>Karoliniškiečių</a:t>
            </a:r>
            <a:r>
              <a:rPr lang="lt-LT" sz="1400" dirty="0"/>
              <a:t> akis džiugino linksmybės su Kalėdų seneliu, vaikų klubo „Meteoras“ audringi šokiai ir įspūdingas </a:t>
            </a:r>
            <a:r>
              <a:rPr lang="lt-LT" sz="1400" dirty="0" err="1"/>
              <a:t>Grand</a:t>
            </a:r>
            <a:r>
              <a:rPr lang="lt-LT" sz="1400" dirty="0"/>
              <a:t> ugnies šou šokėjų pasirodymas.</a:t>
            </a:r>
            <a:br>
              <a:rPr lang="lt-LT" sz="1400" dirty="0"/>
            </a:br>
            <a:r>
              <a:rPr lang="lt-LT" sz="1400" dirty="0"/>
              <a:t>Šventės dalyvius sveikino Karoliniškių bendruomenės pirmininkė Violeta Gedminaitė ir Karoliniškių seniūnas Tomas Lilas.</a:t>
            </a:r>
            <a:br>
              <a:rPr lang="lt-LT" sz="1400" dirty="0"/>
            </a:br>
            <a:r>
              <a:rPr lang="lt-LT" sz="1400" dirty="0"/>
              <a:t>Dalinamės šventės akimirkomis</a:t>
            </a:r>
            <a:br>
              <a:rPr lang="lt-LT" sz="1400" dirty="0"/>
            </a:br>
            <a:endParaRPr lang="lt-LT" sz="1400" dirty="0"/>
          </a:p>
        </p:txBody>
      </p:sp>
      <p:pic>
        <p:nvPicPr>
          <p:cNvPr id="26" name="Turinio vietos rezervavimo ženklas 25">
            <a:extLst>
              <a:ext uri="{FF2B5EF4-FFF2-40B4-BE49-F238E27FC236}">
                <a16:creationId xmlns:a16="http://schemas.microsoft.com/office/drawing/2014/main" id="{2FE335A0-B33D-4035-87E3-B4834A7F2D0D}"/>
              </a:ext>
            </a:extLst>
          </p:cNvPr>
          <p:cNvPicPr>
            <a:picLocks noGrp="1" noChangeAspect="1"/>
          </p:cNvPicPr>
          <p:nvPr>
            <p:ph sz="half" idx="1"/>
          </p:nvPr>
        </p:nvPicPr>
        <p:blipFill>
          <a:blip r:embed="rId2"/>
          <a:stretch>
            <a:fillRect/>
          </a:stretch>
        </p:blipFill>
        <p:spPr>
          <a:xfrm>
            <a:off x="1203325" y="2060575"/>
            <a:ext cx="4195763" cy="4195763"/>
          </a:xfrm>
        </p:spPr>
      </p:pic>
      <p:pic>
        <p:nvPicPr>
          <p:cNvPr id="28" name="Turinio vietos rezervavimo ženklas 27">
            <a:extLst>
              <a:ext uri="{FF2B5EF4-FFF2-40B4-BE49-F238E27FC236}">
                <a16:creationId xmlns:a16="http://schemas.microsoft.com/office/drawing/2014/main" id="{DFC76F70-81F8-4B05-97AC-2F55D91E1E36}"/>
              </a:ext>
            </a:extLst>
          </p:cNvPr>
          <p:cNvPicPr>
            <a:picLocks noGrp="1" noChangeAspect="1"/>
          </p:cNvPicPr>
          <p:nvPr>
            <p:ph sz="half" idx="2"/>
          </p:nvPr>
        </p:nvPicPr>
        <p:blipFill>
          <a:blip r:embed="rId3"/>
          <a:stretch>
            <a:fillRect/>
          </a:stretch>
        </p:blipFill>
        <p:spPr>
          <a:xfrm>
            <a:off x="5752306" y="2055813"/>
            <a:ext cx="4200525" cy="4200525"/>
          </a:xfrm>
        </p:spPr>
      </p:pic>
    </p:spTree>
    <p:extLst>
      <p:ext uri="{BB962C8B-B14F-4D97-AF65-F5344CB8AC3E}">
        <p14:creationId xmlns:p14="http://schemas.microsoft.com/office/powerpoint/2010/main" val="396644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2A4D79DF-5418-4DA4-91A0-466A28AED726}"/>
              </a:ext>
            </a:extLst>
          </p:cNvPr>
          <p:cNvSpPr>
            <a:spLocks noGrp="1"/>
          </p:cNvSpPr>
          <p:nvPr>
            <p:ph type="title"/>
          </p:nvPr>
        </p:nvSpPr>
        <p:spPr/>
        <p:txBody>
          <a:bodyPr/>
          <a:lstStyle/>
          <a:p>
            <a:r>
              <a:rPr lang="lt-LT" dirty="0"/>
              <a:t> </a:t>
            </a:r>
            <a:r>
              <a:rPr lang="lt-LT" sz="2800" dirty="0"/>
              <a:t>Vaizdo įrašas iš šventės:</a:t>
            </a:r>
            <a:br>
              <a:rPr lang="lt-LT" sz="2800" dirty="0"/>
            </a:br>
            <a:r>
              <a:rPr lang="lt-LT" sz="2800" dirty="0"/>
              <a:t>https://www.youtube.com/watch?v=hOo8c6LqEzQ</a:t>
            </a:r>
          </a:p>
        </p:txBody>
      </p:sp>
      <p:pic>
        <p:nvPicPr>
          <p:cNvPr id="8" name="Turinio vietos rezervavimo ženklas 7">
            <a:extLst>
              <a:ext uri="{FF2B5EF4-FFF2-40B4-BE49-F238E27FC236}">
                <a16:creationId xmlns:a16="http://schemas.microsoft.com/office/drawing/2014/main" id="{B3B9FDE6-2E41-4FD3-9DD4-A4F45F1C6A6E}"/>
              </a:ext>
            </a:extLst>
          </p:cNvPr>
          <p:cNvPicPr>
            <a:picLocks noGrp="1" noChangeAspect="1"/>
          </p:cNvPicPr>
          <p:nvPr>
            <p:ph idx="1"/>
          </p:nvPr>
        </p:nvPicPr>
        <p:blipFill>
          <a:blip r:embed="rId2"/>
          <a:stretch>
            <a:fillRect/>
          </a:stretch>
        </p:blipFill>
        <p:spPr>
          <a:xfrm>
            <a:off x="3479007" y="2052638"/>
            <a:ext cx="4195762" cy="4195762"/>
          </a:xfrm>
        </p:spPr>
      </p:pic>
    </p:spTree>
    <p:extLst>
      <p:ext uri="{BB962C8B-B14F-4D97-AF65-F5344CB8AC3E}">
        <p14:creationId xmlns:p14="http://schemas.microsoft.com/office/powerpoint/2010/main" val="2038289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842DB61B-7D0F-4768-8AE3-0EBE21624A1D}"/>
              </a:ext>
            </a:extLst>
          </p:cNvPr>
          <p:cNvSpPr>
            <a:spLocks noGrp="1"/>
          </p:cNvSpPr>
          <p:nvPr>
            <p:ph type="title"/>
          </p:nvPr>
        </p:nvSpPr>
        <p:spPr/>
        <p:txBody>
          <a:bodyPr/>
          <a:lstStyle/>
          <a:p>
            <a:r>
              <a:rPr lang="lt-LT" sz="3600" b="1" dirty="0"/>
              <a:t>Kalėdinių giesmių  koncertas  Vilniaus  Šv. Kryžiaus Atradimo (Kalvarijų) bažnyčioje</a:t>
            </a:r>
            <a:endParaRPr lang="lt-LT" sz="3600" dirty="0"/>
          </a:p>
        </p:txBody>
      </p:sp>
      <p:pic>
        <p:nvPicPr>
          <p:cNvPr id="8" name="Turinio vietos rezervavimo ženklas 7">
            <a:extLst>
              <a:ext uri="{FF2B5EF4-FFF2-40B4-BE49-F238E27FC236}">
                <a16:creationId xmlns:a16="http://schemas.microsoft.com/office/drawing/2014/main" id="{F1C11545-9BEF-4F90-A15A-92C9BCCFCDE5}"/>
              </a:ext>
            </a:extLst>
          </p:cNvPr>
          <p:cNvPicPr>
            <a:picLocks noGrp="1" noChangeAspect="1"/>
          </p:cNvPicPr>
          <p:nvPr>
            <p:ph sz="half" idx="1"/>
          </p:nvPr>
        </p:nvPicPr>
        <p:blipFill>
          <a:blip r:embed="rId2"/>
          <a:stretch>
            <a:fillRect/>
          </a:stretch>
        </p:blipFill>
        <p:spPr>
          <a:xfrm>
            <a:off x="1967706" y="2277269"/>
            <a:ext cx="2667000" cy="3762375"/>
          </a:xfrm>
        </p:spPr>
      </p:pic>
      <p:pic>
        <p:nvPicPr>
          <p:cNvPr id="10" name="Turinio vietos rezervavimo ženklas 9">
            <a:extLst>
              <a:ext uri="{FF2B5EF4-FFF2-40B4-BE49-F238E27FC236}">
                <a16:creationId xmlns:a16="http://schemas.microsoft.com/office/drawing/2014/main" id="{271515DC-7EE5-494D-A992-2287F3F4CF1D}"/>
              </a:ext>
            </a:extLst>
          </p:cNvPr>
          <p:cNvPicPr>
            <a:picLocks noGrp="1" noChangeAspect="1"/>
          </p:cNvPicPr>
          <p:nvPr>
            <p:ph sz="half" idx="2"/>
          </p:nvPr>
        </p:nvPicPr>
        <p:blipFill>
          <a:blip r:embed="rId3"/>
          <a:stretch>
            <a:fillRect/>
          </a:stretch>
        </p:blipFill>
        <p:spPr>
          <a:xfrm>
            <a:off x="5752306" y="2055813"/>
            <a:ext cx="4200525" cy="4200525"/>
          </a:xfrm>
        </p:spPr>
      </p:pic>
    </p:spTree>
    <p:extLst>
      <p:ext uri="{BB962C8B-B14F-4D97-AF65-F5344CB8AC3E}">
        <p14:creationId xmlns:p14="http://schemas.microsoft.com/office/powerpoint/2010/main" val="3167673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052219A1-D58F-4C8E-85C0-B359A289F6D6}"/>
              </a:ext>
            </a:extLst>
          </p:cNvPr>
          <p:cNvSpPr>
            <a:spLocks noGrp="1"/>
          </p:cNvSpPr>
          <p:nvPr>
            <p:ph type="title"/>
          </p:nvPr>
        </p:nvSpPr>
        <p:spPr/>
        <p:txBody>
          <a:bodyPr/>
          <a:lstStyle/>
          <a:p>
            <a:r>
              <a:rPr lang="lt-LT" sz="3600" dirty="0"/>
              <a:t>https://drive.google.com/file/d/1ouA0zt1V_mVg7iL1mV6Rq6_3jjNlRmNg/view</a:t>
            </a:r>
          </a:p>
        </p:txBody>
      </p:sp>
      <p:pic>
        <p:nvPicPr>
          <p:cNvPr id="8" name="Turinio vietos rezervavimo ženklas 7">
            <a:extLst>
              <a:ext uri="{FF2B5EF4-FFF2-40B4-BE49-F238E27FC236}">
                <a16:creationId xmlns:a16="http://schemas.microsoft.com/office/drawing/2014/main" id="{F91FEE81-31B7-4D5A-9633-50C97D67DD04}"/>
              </a:ext>
            </a:extLst>
          </p:cNvPr>
          <p:cNvPicPr>
            <a:picLocks noGrp="1" noChangeAspect="1"/>
          </p:cNvPicPr>
          <p:nvPr>
            <p:ph idx="1"/>
          </p:nvPr>
        </p:nvPicPr>
        <p:blipFill>
          <a:blip r:embed="rId2"/>
          <a:stretch>
            <a:fillRect/>
          </a:stretch>
        </p:blipFill>
        <p:spPr>
          <a:xfrm>
            <a:off x="2779713" y="2052638"/>
            <a:ext cx="5594349" cy="4195762"/>
          </a:xfrm>
        </p:spPr>
      </p:pic>
    </p:spTree>
    <p:extLst>
      <p:ext uri="{BB962C8B-B14F-4D97-AF65-F5344CB8AC3E}">
        <p14:creationId xmlns:p14="http://schemas.microsoft.com/office/powerpoint/2010/main" val="3505112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8A702EBB-AB4E-4EE3-8001-45D9ED792D53}"/>
              </a:ext>
            </a:extLst>
          </p:cNvPr>
          <p:cNvSpPr>
            <a:spLocks noGrp="1"/>
          </p:cNvSpPr>
          <p:nvPr>
            <p:ph type="title"/>
          </p:nvPr>
        </p:nvSpPr>
        <p:spPr/>
        <p:txBody>
          <a:bodyPr>
            <a:normAutofit/>
          </a:bodyPr>
          <a:lstStyle/>
          <a:p>
            <a:pPr algn="ctr"/>
            <a:r>
              <a:rPr lang="lt-LT" sz="4800" b="1" dirty="0"/>
              <a:t> Kalėdinė vakaronė</a:t>
            </a:r>
            <a:endParaRPr lang="lt-LT" sz="4800" dirty="0"/>
          </a:p>
        </p:txBody>
      </p:sp>
      <p:sp>
        <p:nvSpPr>
          <p:cNvPr id="6" name="Teksto vietos rezervavimo ženklas 5">
            <a:extLst>
              <a:ext uri="{FF2B5EF4-FFF2-40B4-BE49-F238E27FC236}">
                <a16:creationId xmlns:a16="http://schemas.microsoft.com/office/drawing/2014/main" id="{C1EFACF5-61FC-4A26-BAE6-857F65225D89}"/>
              </a:ext>
            </a:extLst>
          </p:cNvPr>
          <p:cNvSpPr>
            <a:spLocks noGrp="1"/>
          </p:cNvSpPr>
          <p:nvPr>
            <p:ph type="body" idx="1"/>
          </p:nvPr>
        </p:nvSpPr>
        <p:spPr>
          <a:xfrm>
            <a:off x="1258157" y="2374900"/>
            <a:ext cx="4396338" cy="576262"/>
          </a:xfrm>
        </p:spPr>
        <p:txBody>
          <a:bodyPr/>
          <a:lstStyle/>
          <a:p>
            <a:pPr lvl="0" algn="ctr"/>
            <a:endParaRPr lang="lt-LT" sz="2400" dirty="0"/>
          </a:p>
          <a:p>
            <a:endParaRPr lang="lt-LT" dirty="0"/>
          </a:p>
          <a:p>
            <a:pPr algn="ctr"/>
            <a:r>
              <a:rPr lang="lt-LT" sz="1600" dirty="0"/>
              <a:t>Apdovanojami aktyvūs </a:t>
            </a:r>
            <a:r>
              <a:rPr lang="lt-LT" sz="1600" dirty="0" err="1"/>
              <a:t>karoliniškiečiai</a:t>
            </a:r>
            <a:endParaRPr lang="lt-LT" sz="1600" dirty="0"/>
          </a:p>
          <a:p>
            <a:endParaRPr lang="lt-LT" dirty="0"/>
          </a:p>
        </p:txBody>
      </p:sp>
      <p:pic>
        <p:nvPicPr>
          <p:cNvPr id="11" name="Turinio vietos rezervavimo ženklas 10">
            <a:extLst>
              <a:ext uri="{FF2B5EF4-FFF2-40B4-BE49-F238E27FC236}">
                <a16:creationId xmlns:a16="http://schemas.microsoft.com/office/drawing/2014/main" id="{D8693EC4-2BD4-4C3D-BD1D-3380E7FEBFCA}"/>
              </a:ext>
            </a:extLst>
          </p:cNvPr>
          <p:cNvPicPr>
            <a:picLocks noGrp="1" noChangeAspect="1"/>
          </p:cNvPicPr>
          <p:nvPr>
            <p:ph sz="half" idx="2"/>
          </p:nvPr>
        </p:nvPicPr>
        <p:blipFill>
          <a:blip r:embed="rId2"/>
          <a:stretch>
            <a:fillRect/>
          </a:stretch>
        </p:blipFill>
        <p:spPr>
          <a:xfrm>
            <a:off x="1901796" y="2514600"/>
            <a:ext cx="2798820" cy="3741738"/>
          </a:xfrm>
        </p:spPr>
      </p:pic>
      <p:sp>
        <p:nvSpPr>
          <p:cNvPr id="8" name="Teksto vietos rezervavimo ženklas 7">
            <a:extLst>
              <a:ext uri="{FF2B5EF4-FFF2-40B4-BE49-F238E27FC236}">
                <a16:creationId xmlns:a16="http://schemas.microsoft.com/office/drawing/2014/main" id="{B4C866EC-AC4C-4269-850C-65058DAD611E}"/>
              </a:ext>
            </a:extLst>
          </p:cNvPr>
          <p:cNvSpPr>
            <a:spLocks noGrp="1"/>
          </p:cNvSpPr>
          <p:nvPr>
            <p:ph type="body" sz="quarter" idx="3"/>
          </p:nvPr>
        </p:nvSpPr>
        <p:spPr>
          <a:xfrm>
            <a:off x="6311900" y="1905000"/>
            <a:ext cx="3738934" cy="576262"/>
          </a:xfrm>
        </p:spPr>
        <p:txBody>
          <a:bodyPr/>
          <a:lstStyle/>
          <a:p>
            <a:r>
              <a:rPr lang="lt-LT" sz="1600" dirty="0"/>
              <a:t>Karoliniškių seniūnas Tomas Lilas apdovanojo 2022 metais aktyviai bendruomenės veikloje dalyvavusius </a:t>
            </a:r>
            <a:r>
              <a:rPr lang="lt-LT" sz="1600" dirty="0" err="1"/>
              <a:t>karoliniškiečius</a:t>
            </a:r>
            <a:endParaRPr lang="lt-LT" sz="1600" dirty="0"/>
          </a:p>
        </p:txBody>
      </p:sp>
      <p:pic>
        <p:nvPicPr>
          <p:cNvPr id="13" name="Turinio vietos rezervavimo ženklas 12">
            <a:extLst>
              <a:ext uri="{FF2B5EF4-FFF2-40B4-BE49-F238E27FC236}">
                <a16:creationId xmlns:a16="http://schemas.microsoft.com/office/drawing/2014/main" id="{0BCBF9C7-4320-4ADE-8EA2-BE57F5C8764A}"/>
              </a:ext>
            </a:extLst>
          </p:cNvPr>
          <p:cNvPicPr>
            <a:picLocks noGrp="1" noChangeAspect="1"/>
          </p:cNvPicPr>
          <p:nvPr>
            <p:ph sz="quarter" idx="4"/>
          </p:nvPr>
        </p:nvPicPr>
        <p:blipFill>
          <a:blip r:embed="rId3"/>
          <a:stretch>
            <a:fillRect/>
          </a:stretch>
        </p:blipFill>
        <p:spPr>
          <a:xfrm>
            <a:off x="6453159" y="2514600"/>
            <a:ext cx="2798820" cy="3741738"/>
          </a:xfrm>
        </p:spPr>
      </p:pic>
    </p:spTree>
    <p:extLst>
      <p:ext uri="{BB962C8B-B14F-4D97-AF65-F5344CB8AC3E}">
        <p14:creationId xmlns:p14="http://schemas.microsoft.com/office/powerpoint/2010/main" val="906128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vadinimas 6">
            <a:extLst>
              <a:ext uri="{FF2B5EF4-FFF2-40B4-BE49-F238E27FC236}">
                <a16:creationId xmlns:a16="http://schemas.microsoft.com/office/drawing/2014/main" id="{F75FB8C3-9B7F-4460-911D-C36EA8654082}"/>
              </a:ext>
            </a:extLst>
          </p:cNvPr>
          <p:cNvSpPr>
            <a:spLocks noGrp="1"/>
          </p:cNvSpPr>
          <p:nvPr>
            <p:ph type="title"/>
          </p:nvPr>
        </p:nvSpPr>
        <p:spPr/>
        <p:txBody>
          <a:bodyPr>
            <a:normAutofit/>
          </a:bodyPr>
          <a:lstStyle/>
          <a:p>
            <a:pPr algn="ctr"/>
            <a:br>
              <a:rPr lang="lt-LT" dirty="0"/>
            </a:br>
            <a:endParaRPr lang="lt-LT" dirty="0"/>
          </a:p>
        </p:txBody>
      </p:sp>
      <p:pic>
        <p:nvPicPr>
          <p:cNvPr id="12" name="Paveikslėlio vietos rezervavimo ženklas 11">
            <a:extLst>
              <a:ext uri="{FF2B5EF4-FFF2-40B4-BE49-F238E27FC236}">
                <a16:creationId xmlns:a16="http://schemas.microsoft.com/office/drawing/2014/main" id="{775CCF61-BD97-4243-88FF-D5A20B533441}"/>
              </a:ext>
            </a:extLst>
          </p:cNvPr>
          <p:cNvPicPr>
            <a:picLocks noGrp="1" noChangeAspect="1"/>
          </p:cNvPicPr>
          <p:nvPr>
            <p:ph type="pic" idx="1"/>
          </p:nvPr>
        </p:nvPicPr>
        <p:blipFill>
          <a:blip r:embed="rId2"/>
          <a:srcRect l="22176" r="22176"/>
          <a:stretch>
            <a:fillRect/>
          </a:stretch>
        </p:blipFill>
        <p:spPr>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ksto vietos rezervavimo ženklas 8">
            <a:extLst>
              <a:ext uri="{FF2B5EF4-FFF2-40B4-BE49-F238E27FC236}">
                <a16:creationId xmlns:a16="http://schemas.microsoft.com/office/drawing/2014/main" id="{5B1D8D36-60D9-42F0-8C26-DC62CA2E81B9}"/>
              </a:ext>
            </a:extLst>
          </p:cNvPr>
          <p:cNvSpPr>
            <a:spLocks noGrp="1"/>
          </p:cNvSpPr>
          <p:nvPr>
            <p:ph type="body" sz="half" idx="2"/>
          </p:nvPr>
        </p:nvSpPr>
        <p:spPr>
          <a:xfrm>
            <a:off x="1153908" y="1689100"/>
            <a:ext cx="4192792" cy="3340100"/>
          </a:xfrm>
        </p:spPr>
        <p:txBody>
          <a:bodyPr>
            <a:noAutofit/>
          </a:bodyPr>
          <a:lstStyle/>
          <a:p>
            <a:pPr algn="ctr"/>
            <a:r>
              <a:rPr lang="lt-LT" sz="2400" dirty="0"/>
              <a:t>Bendruomenės veiklos pristatymas internetinėje svetainėje </a:t>
            </a:r>
          </a:p>
          <a:p>
            <a:pPr algn="ctr"/>
            <a:endParaRPr lang="lt-LT" sz="2400" dirty="0"/>
          </a:p>
          <a:p>
            <a:pPr algn="ctr"/>
            <a:r>
              <a:rPr lang="lt-LT" sz="2000" u="sng" dirty="0">
                <a:hlinkClick r:id="rId3"/>
              </a:rPr>
              <a:t>www.karoliniskes.org</a:t>
            </a:r>
            <a:endParaRPr lang="lt-LT" sz="2000" dirty="0"/>
          </a:p>
        </p:txBody>
      </p:sp>
    </p:spTree>
    <p:extLst>
      <p:ext uri="{BB962C8B-B14F-4D97-AF65-F5344CB8AC3E}">
        <p14:creationId xmlns:p14="http://schemas.microsoft.com/office/powerpoint/2010/main" val="1691103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E96BE0C8-8C24-4D4B-955B-595F37689597}"/>
              </a:ext>
            </a:extLst>
          </p:cNvPr>
          <p:cNvSpPr>
            <a:spLocks noGrp="1"/>
          </p:cNvSpPr>
          <p:nvPr>
            <p:ph type="title"/>
          </p:nvPr>
        </p:nvSpPr>
        <p:spPr/>
        <p:txBody>
          <a:bodyPr/>
          <a:lstStyle/>
          <a:p>
            <a:pPr algn="ctr"/>
            <a:r>
              <a:rPr lang="lt-LT" sz="2400" dirty="0">
                <a:solidFill>
                  <a:schemeClr val="bg1"/>
                </a:solidFill>
              </a:rPr>
              <a:t>Džiaugiamės, kad bendruomenė dalyvavo projekte</a:t>
            </a:r>
            <a:br>
              <a:rPr lang="lt-LT" sz="2400" dirty="0">
                <a:solidFill>
                  <a:schemeClr val="bg1"/>
                </a:solidFill>
              </a:rPr>
            </a:br>
            <a:br>
              <a:rPr lang="lt-LT" sz="2400" dirty="0">
                <a:solidFill>
                  <a:schemeClr val="bg1"/>
                </a:solidFill>
              </a:rPr>
            </a:br>
            <a:r>
              <a:rPr lang="lt-LT" sz="2400" b="1" i="1" dirty="0">
                <a:solidFill>
                  <a:schemeClr val="bg1"/>
                </a:solidFill>
              </a:rPr>
              <a:t>Veikli Karoliniškių bendruomenė </a:t>
            </a:r>
            <a:endParaRPr lang="lt-LT" sz="2400" dirty="0"/>
          </a:p>
        </p:txBody>
      </p:sp>
      <p:pic>
        <p:nvPicPr>
          <p:cNvPr id="9" name="Turinio vietos rezervavimo ženklas 8">
            <a:extLst>
              <a:ext uri="{FF2B5EF4-FFF2-40B4-BE49-F238E27FC236}">
                <a16:creationId xmlns:a16="http://schemas.microsoft.com/office/drawing/2014/main" id="{D2A7429A-BB4C-452F-A1F4-B510995A3FC4}"/>
              </a:ext>
            </a:extLst>
          </p:cNvPr>
          <p:cNvPicPr>
            <a:picLocks noGrp="1" noChangeAspect="1"/>
          </p:cNvPicPr>
          <p:nvPr>
            <p:ph sz="half" idx="1"/>
          </p:nvPr>
        </p:nvPicPr>
        <p:blipFill>
          <a:blip r:embed="rId2"/>
          <a:stretch>
            <a:fillRect/>
          </a:stretch>
        </p:blipFill>
        <p:spPr>
          <a:xfrm>
            <a:off x="1162440" y="2354160"/>
            <a:ext cx="4277532" cy="3608592"/>
          </a:xfrm>
        </p:spPr>
      </p:pic>
      <p:pic>
        <p:nvPicPr>
          <p:cNvPr id="11" name="Turinio vietos rezervavimo ženklas 10">
            <a:extLst>
              <a:ext uri="{FF2B5EF4-FFF2-40B4-BE49-F238E27FC236}">
                <a16:creationId xmlns:a16="http://schemas.microsoft.com/office/drawing/2014/main" id="{7FFFE515-08D7-458F-9F25-C64B0D17490B}"/>
              </a:ext>
            </a:extLst>
          </p:cNvPr>
          <p:cNvPicPr>
            <a:picLocks noGrp="1" noChangeAspect="1"/>
          </p:cNvPicPr>
          <p:nvPr>
            <p:ph sz="half" idx="2"/>
          </p:nvPr>
        </p:nvPicPr>
        <p:blipFill>
          <a:blip r:embed="rId3"/>
          <a:stretch>
            <a:fillRect/>
          </a:stretch>
        </p:blipFill>
        <p:spPr>
          <a:xfrm>
            <a:off x="5654675" y="2499202"/>
            <a:ext cx="4395788" cy="3313747"/>
          </a:xfrm>
        </p:spPr>
      </p:pic>
    </p:spTree>
    <p:extLst>
      <p:ext uri="{BB962C8B-B14F-4D97-AF65-F5344CB8AC3E}">
        <p14:creationId xmlns:p14="http://schemas.microsoft.com/office/powerpoint/2010/main" val="18345059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ų">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346</TotalTime>
  <Words>461</Words>
  <Application>Microsoft Office PowerPoint</Application>
  <PresentationFormat>Plačiaekranė</PresentationFormat>
  <Paragraphs>48</Paragraphs>
  <Slides>29</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29</vt:i4>
      </vt:variant>
    </vt:vector>
  </HeadingPairs>
  <TitlesOfParts>
    <vt:vector size="33" baseType="lpstr">
      <vt:lpstr>Arial</vt:lpstr>
      <vt:lpstr>Century Gothic</vt:lpstr>
      <vt:lpstr>Wingdings 3</vt:lpstr>
      <vt:lpstr>Jonų</vt:lpstr>
      <vt:lpstr>         Nevyriausybinių organizacijų ir bendruomeninės veiklos stiprinimo 2022 metų veiksmų plano 1.1.6 priemonės „Stiprinti bendruomeninę veiklą savivaldybėse“ įgyvendinimo, įgyvendinant bandomąjį modelį projektas      </vt:lpstr>
      <vt:lpstr>I. Socialinė veikla pagyvenusių žmonių grupei </vt:lpstr>
      <vt:lpstr> Dviejų dienų išvyka į Skėmius, Papilę, Akmenę, Kretingą, Palangą, Judrėnus, Kryžkalnį </vt:lpstr>
      <vt:lpstr>Edukaciniai užsiėmimai  „Papuoškime Kalėdas sodais“,  vadovė etnomuzikologė, šiaudinių sodų rišėja Rasa Gelčienė </vt:lpstr>
      <vt:lpstr>„PowerPoint“ pateiktis</vt:lpstr>
      <vt:lpstr>Šiaudinių sodų pristatymas Karoliniškių bibliotekoje</vt:lpstr>
      <vt:lpstr> Kultūrinių mainų programa,  dalyvavo Karoliniškių, Kėdainių ir Žirmūnų „Bočiai“ </vt:lpstr>
      <vt:lpstr>II. Aplinkos savanoriško tvarkymo prie daugiabučių namų skatinimas</vt:lpstr>
      <vt:lpstr>Rezultatai: išrinkti geriausiai tvarkomi gėlynai prie Vytauto Vaitkaus g. 9 ir 13 namų, Igno Šimulionio g. 4 namo, Apolinaro Juozo Povilaičio g. 8 namo, Laisvės per. 43 namo, Dariaus Gerbutavičiaus g. 10 namo, Loretos Asanavičiūtės g. 4 namo.  </vt:lpstr>
      <vt:lpstr>III. Vaikų ir jaunimo gebėjimų ugdymas   Dienos stovykla: edukaciniai užsiėmimai   </vt:lpstr>
      <vt:lpstr>Piešimo MAGIJA</vt:lpstr>
      <vt:lpstr>Molio magija</vt:lpstr>
      <vt:lpstr> Kalėdinių atvirukų dirbtuvės</vt:lpstr>
      <vt:lpstr>Kuriame meną rankomis.</vt:lpstr>
      <vt:lpstr>Spalvų apsuptyje</vt:lpstr>
      <vt:lpstr>Šokame ir improvizuojame</vt:lpstr>
      <vt:lpstr>Bendraujame</vt:lpstr>
      <vt:lpstr>IV.Jaunimo laisvalaikio organizavimas  </vt:lpstr>
      <vt:lpstr> </vt:lpstr>
      <vt:lpstr> Dalinamės vykusio Jaunimo šokių festivalio “Judėkime drauge” akimirkomis https://www.youtube.com/watch?v=kpZvKjpRcfk  </vt:lpstr>
      <vt:lpstr>Išvyka į Molėtus</vt:lpstr>
      <vt:lpstr>V. Kultūrinės veiklos organizavimas</vt:lpstr>
      <vt:lpstr>Susirinkusių Karoliniškiečių akis džiugino linksmybės su Kalėdų seneliu, vaikų klubo „Meteoras“ audringi šokiai ir įspūdingas Grand ugnies šou šokėjų pasirodymas. Šventės dalyvius sveikino Karoliniškių bendruomenės pirmininkė Violeta Gedminaitė ir Karoliniškių seniūnas Tomas Lilas. Dalinamės šventės akimirkomis </vt:lpstr>
      <vt:lpstr> Vaizdo įrašas iš šventės: https://www.youtube.com/watch?v=hOo8c6LqEzQ</vt:lpstr>
      <vt:lpstr>Kalėdinių giesmių  koncertas  Vilniaus  Šv. Kryžiaus Atradimo (Kalvarijų) bažnyčioje</vt:lpstr>
      <vt:lpstr>https://drive.google.com/file/d/1ouA0zt1V_mVg7iL1mV6Rq6_3jjNlRmNg/view</vt:lpstr>
      <vt:lpstr> Kalėdinė vakaronė</vt:lpstr>
      <vt:lpstr> </vt:lpstr>
      <vt:lpstr>Džiaugiamės, kad bendruomenė dalyvavo projekte  Veikli Karoliniškių bendruomenė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Darbuotojas</dc:creator>
  <cp:lastModifiedBy>Darbuotojas</cp:lastModifiedBy>
  <cp:revision>33</cp:revision>
  <dcterms:created xsi:type="dcterms:W3CDTF">2022-12-29T12:49:09Z</dcterms:created>
  <dcterms:modified xsi:type="dcterms:W3CDTF">2023-01-26T15:06:21Z</dcterms:modified>
</cp:coreProperties>
</file>