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73" r:id="rId7"/>
    <p:sldId id="274" r:id="rId8"/>
    <p:sldId id="275" r:id="rId9"/>
    <p:sldId id="276" r:id="rId10"/>
    <p:sldId id="277" r:id="rId11"/>
    <p:sldId id="278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1" r:id="rId21"/>
    <p:sldId id="263" r:id="rId22"/>
    <p:sldId id="264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://www.karoliniskes.org/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www.youtube.com/watch?v=X3mT_S-6l3o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7470A93-8183-44FF-8578-A0A513B673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732" y="685799"/>
            <a:ext cx="7601479" cy="3412068"/>
          </a:xfrm>
        </p:spPr>
        <p:txBody>
          <a:bodyPr>
            <a:normAutofit fontScale="90000"/>
          </a:bodyPr>
          <a:lstStyle/>
          <a:p>
            <a:pPr algn="ctr"/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br>
              <a:rPr lang="lt-LT" dirty="0"/>
            </a:br>
            <a:r>
              <a:rPr lang="lt-LT" b="1" i="1" dirty="0">
                <a:solidFill>
                  <a:schemeClr val="accent2">
                    <a:lumMod val="50000"/>
                  </a:schemeClr>
                </a:solidFill>
              </a:rPr>
              <a:t>VEIKLI KAROLINIŠKIŲ BENDRUOMENĖ 2021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DC6D081-0C3B-497E-BDB5-654C7798F3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FE8B74F6-22D1-42BF-B28D-9F7C59539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893" y="353406"/>
            <a:ext cx="1908213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2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5">
            <a:extLst>
              <a:ext uri="{FF2B5EF4-FFF2-40B4-BE49-F238E27FC236}">
                <a16:creationId xmlns:a16="http://schemas.microsoft.com/office/drawing/2014/main" id="{527D73F6-8DD3-4F53-8C43-7B53227C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/>
              <a:t>SOCIALINĖ VEIKLA</a:t>
            </a: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C0F3C1A8-2E44-423A-B50F-1EFBD9875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1588" y="685800"/>
            <a:ext cx="4819650" cy="3614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6156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057CE39A-D1D6-4A2A-826E-BF18AAB7A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lt-LT" sz="2200" b="1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lt-LT" sz="2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lt-LT" sz="2200" b="1" dirty="0"/>
              <a:t>Pažintinė išvyka  „Vilniaus krašto parkai“</a:t>
            </a:r>
            <a:br>
              <a:rPr lang="lt-LT" sz="2200" b="1" dirty="0"/>
            </a:br>
            <a:r>
              <a:rPr lang="lt-LT" sz="2200" dirty="0"/>
              <a:t>Išsamiai apie  Vilniaus krašto parkus papasakojo</a:t>
            </a:r>
            <a:br>
              <a:rPr lang="lt-LT" sz="2200" dirty="0"/>
            </a:br>
            <a:r>
              <a:rPr lang="lt-LT" sz="2200" dirty="0"/>
              <a:t> Dr. Laimutis Ja­nuš­ke­vi­čius </a:t>
            </a:r>
            <a:br>
              <a:rPr lang="lt-LT" dirty="0"/>
            </a:br>
            <a:br>
              <a:rPr lang="lt-LT" dirty="0"/>
            </a:br>
            <a:endParaRPr lang="lt-LT" i="1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8CFC5AB9-8177-43CA-BB56-1B1384570F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5406" y="685800"/>
            <a:ext cx="3614738" cy="3614738"/>
          </a:xfrm>
        </p:spPr>
      </p:pic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C245EDB4-FE22-433E-B578-B19BB078F3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189963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F5BC2D2-B154-46CB-B6F4-12ADBC15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Sveikatingumo užsiėmimai</a:t>
            </a:r>
            <a:br>
              <a:rPr lang="lt-LT" dirty="0"/>
            </a:br>
            <a:endParaRPr lang="lt-LT" dirty="0"/>
          </a:p>
        </p:txBody>
      </p:sp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4EAD23C6-8AEC-488B-A047-F26C6A991BC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9" r="25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56CFC62-ABFC-48AC-A8D1-6E4B84200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lt-LT" dirty="0"/>
              <a:t>Sveiko gyvenimo būdo užsiėmimų ir procedūros. </a:t>
            </a:r>
          </a:p>
          <a:p>
            <a:pPr algn="ctr"/>
            <a:r>
              <a:rPr lang="lt-LT" dirty="0"/>
              <a:t>20 žmonių grupei kineziterapeuto konsultacija/mokymai ir 10 procedūrų.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69447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7651A85-0D5B-4655-91DA-62E90C07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2000" b="1" dirty="0"/>
              <a:t>Pagyvenusių žmonių šventinis renginys su koncertine programa</a:t>
            </a:r>
            <a:br>
              <a:rPr lang="lt-LT" sz="2000" b="1" dirty="0"/>
            </a:br>
            <a:br>
              <a:rPr lang="lt-LT" sz="2000" dirty="0"/>
            </a:br>
            <a:r>
              <a:rPr lang="lt-LT" sz="2000" dirty="0"/>
              <a:t>Dalyvavo Folklorinis ansamblis „Kadagys“, vad. Rasa </a:t>
            </a:r>
            <a:r>
              <a:rPr lang="lt-LT" sz="2000" dirty="0" err="1"/>
              <a:t>Gelčienė</a:t>
            </a:r>
            <a:r>
              <a:rPr lang="lt-LT" sz="2000" dirty="0"/>
              <a:t>, Vyrų ansamblis „Seni draugai“ </a:t>
            </a:r>
            <a:r>
              <a:rPr lang="lt-LT" sz="2000" i="1" dirty="0"/>
              <a:t>vad. Petras Garšva,</a:t>
            </a:r>
            <a:br>
              <a:rPr lang="lt-LT" sz="2000" i="1" dirty="0"/>
            </a:br>
            <a:r>
              <a:rPr lang="lt-LT" sz="2000" i="1" dirty="0"/>
              <a:t> Šeškinės liaudiškos muzikos ansamblis, vad. Vytautas Jocius</a:t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A4958CD3-259B-4FDE-AE6F-F71077DEEE8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5406" y="685800"/>
            <a:ext cx="3614738" cy="3614738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3AA3E769-77BE-4CA1-ADA1-C410E0D47D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272518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D4237631-113F-47CB-A759-BB1B6C300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lt-LT" sz="2800" dirty="0"/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CE93F096-411A-48AD-9B82-1518B4310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14" y="0"/>
            <a:ext cx="3770596" cy="6858000"/>
          </a:xfrm>
          <a:prstGeom prst="rect">
            <a:avLst/>
          </a:prstGeom>
        </p:spPr>
      </p:pic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60A068C6-66D7-453F-8493-1284B02EE3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VAIKŲ IR JAUNIMO LAISVALAIKIO UŽIMTUMO ORGANIZAVIMAS</a:t>
            </a:r>
            <a:endParaRPr lang="lt-L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299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CB59E0E2-1969-4820-BE45-0A4F60277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Pažintinė-edukacinė išvyka į Trakus</a:t>
            </a:r>
            <a:endParaRPr lang="lt-LT" dirty="0"/>
          </a:p>
        </p:txBody>
      </p:sp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4A294D74-FC06-4447-B921-200791B009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81010" y="685800"/>
            <a:ext cx="4817921" cy="3614738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40B1728A-5D8C-4C69-8DD0-08F2662E76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580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1395276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ECE915E-B21D-4579-847C-93C97630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/>
              <a:t>Vaikų ir jaunimo dienos stovykla</a:t>
            </a: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0D979E2F-8448-4C1E-AA4E-4102AE7A7F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5406" y="685800"/>
            <a:ext cx="3614738" cy="3614738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D7D79D94-6489-44C2-A63F-2A16650871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1697399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99FD88-C172-403C-BC39-EF52062C5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edukaciniai užsiėmimai, veikla meno būreliuose</a:t>
            </a:r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8C697DCC-F2F6-4F84-99B3-063AACF11D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3815" y="685800"/>
            <a:ext cx="4817921" cy="3614738"/>
          </a:xfrm>
        </p:spPr>
      </p:pic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43DE98CB-5A36-4192-B333-34DD3DF9A6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192864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172B3A2-4560-443C-86CC-CAFAF5F0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/>
              <a:t>Gruodžio mėn. 06 d. Susitikimas Su Kalėdų seneliu Karoliniškių eglutės įžiebimo ir sveikinimo Vilniui ir </a:t>
            </a:r>
            <a:r>
              <a:rPr lang="lt-LT" sz="2800" b="1" dirty="0" err="1"/>
              <a:t>Joensų</a:t>
            </a:r>
            <a:r>
              <a:rPr lang="lt-LT" sz="2800" b="1" dirty="0"/>
              <a:t> šventėje</a:t>
            </a:r>
            <a:endParaRPr lang="lt-LT" sz="2800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ABA12AC1-2B9C-45BF-B5A0-B92859773C6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45406" y="685800"/>
            <a:ext cx="3614738" cy="3614738"/>
          </a:xfrm>
        </p:spPr>
      </p:pic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1621A380-117E-4716-A33D-F214A68A27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graphicFrame>
        <p:nvGraphicFramePr>
          <p:cNvPr id="7" name="Objektas 6">
            <a:extLst>
              <a:ext uri="{FF2B5EF4-FFF2-40B4-BE49-F238E27FC236}">
                <a16:creationId xmlns:a16="http://schemas.microsoft.com/office/drawing/2014/main" id="{C6EFDB29-F4D1-4BFF-BFDD-8AA7F25CA3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966387"/>
              </p:ext>
            </p:extLst>
          </p:nvPr>
        </p:nvGraphicFramePr>
        <p:xfrm>
          <a:off x="5667507" y="685800"/>
          <a:ext cx="6427140" cy="3615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4" imgW="13716000" imgH="7715250" progId="AcroExch.Document.DC">
                  <p:embed/>
                </p:oleObj>
              </mc:Choice>
              <mc:Fallback>
                <p:oleObj name="Acrobat Document" r:id="rId4" imgW="13716000" imgH="77152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67507" y="685800"/>
                        <a:ext cx="6427140" cy="3615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2264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3CAF7951-A7A5-4761-AF2B-57E0D3758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Gruodžio mėn.20 d. nuotolinis susitikimas su Kalėdų Seneliu </a:t>
            </a:r>
            <a:r>
              <a:rPr lang="lt-LT" b="1" dirty="0" err="1"/>
              <a:t>Zoom</a:t>
            </a:r>
            <a:r>
              <a:rPr lang="lt-LT" b="1" dirty="0"/>
              <a:t> platformoje</a:t>
            </a:r>
            <a:endParaRPr lang="lt-LT" dirty="0"/>
          </a:p>
        </p:txBody>
      </p:sp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D6EF4ADA-3110-4F01-9FFB-ED5A40D24E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2950" y="685800"/>
            <a:ext cx="4819650" cy="3614738"/>
          </a:xfrm>
        </p:spPr>
      </p:pic>
      <p:pic>
        <p:nvPicPr>
          <p:cNvPr id="12" name="Turinio vietos rezervavimo ženklas 11">
            <a:extLst>
              <a:ext uri="{FF2B5EF4-FFF2-40B4-BE49-F238E27FC236}">
                <a16:creationId xmlns:a16="http://schemas.microsoft.com/office/drawing/2014/main" id="{45DC3462-8FB8-467D-9419-04E22712E2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18562" y="685800"/>
            <a:ext cx="2714151" cy="3614738"/>
          </a:xfrm>
        </p:spPr>
      </p:pic>
    </p:spTree>
    <p:extLst>
      <p:ext uri="{BB962C8B-B14F-4D97-AF65-F5344CB8AC3E}">
        <p14:creationId xmlns:p14="http://schemas.microsoft.com/office/powerpoint/2010/main" val="3169391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2113DF19-6953-46D7-B7B2-590F3C67E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KULTŪRINĖS IR ŠVIETĖJIŠKOS VEIKLOS ORGANIZAVIMAS</a:t>
            </a:r>
          </a:p>
        </p:txBody>
      </p:sp>
      <p:sp>
        <p:nvSpPr>
          <p:cNvPr id="6" name="Teksto vietos rezervavimo ženklas 5">
            <a:extLst>
              <a:ext uri="{FF2B5EF4-FFF2-40B4-BE49-F238E27FC236}">
                <a16:creationId xmlns:a16="http://schemas.microsoft.com/office/drawing/2014/main" id="{B7C31320-0671-4B21-BF52-E725EA4B3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t-LT" dirty="0"/>
              <a:t>Penkių dienų renginys Karoliniškių bibliotekoje spalio 11-15 d.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7968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E1914997-0A41-4552-9E0E-1C0CEBD46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2400" dirty="0"/>
              <a:t>festivalis ,,Karoliniškių ruduo", kuris visą savaitę </a:t>
            </a:r>
            <a:r>
              <a:rPr lang="lt-LT" sz="2400" dirty="0" err="1"/>
              <a:t>džiuginO</a:t>
            </a:r>
            <a:r>
              <a:rPr lang="lt-LT" sz="2400" dirty="0"/>
              <a:t> lankytojus literatūros ir muzikos renginių gausa</a:t>
            </a:r>
            <a:r>
              <a:rPr lang="en-US" sz="2400" dirty="0"/>
              <a:t> </a:t>
            </a:r>
            <a:r>
              <a:rPr lang="en-US" sz="2400" dirty="0" err="1"/>
              <a:t>bei</a:t>
            </a:r>
            <a:r>
              <a:rPr lang="lt-LT" sz="2400" dirty="0"/>
              <a:t>  </a:t>
            </a:r>
            <a:r>
              <a:rPr lang="lt-LT" sz="2400" dirty="0" err="1"/>
              <a:t>vykUSIA</a:t>
            </a:r>
            <a:r>
              <a:rPr lang="lt-LT" sz="2400" dirty="0"/>
              <a:t> knygų muge!</a:t>
            </a:r>
            <a:br>
              <a:rPr lang="lt-LT" sz="2400" dirty="0"/>
            </a:br>
            <a:endParaRPr lang="lt-LT" sz="2400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78BEE5CD-9D1D-444D-B2A1-D3EA54EA9F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4213" y="809986"/>
            <a:ext cx="4937125" cy="3366365"/>
          </a:xfrm>
        </p:spPr>
      </p:pic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264FEA8E-5705-49CF-9619-27B699FE32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08663" y="1203401"/>
            <a:ext cx="4933950" cy="257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80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vadinimas 10">
            <a:extLst>
              <a:ext uri="{FF2B5EF4-FFF2-40B4-BE49-F238E27FC236}">
                <a16:creationId xmlns:a16="http://schemas.microsoft.com/office/drawing/2014/main" id="{11372434-9E7F-4992-BFE8-6943D6383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000" dirty="0"/>
              <a:t> poezijos ir muzikos vakaras „Purpurinis vakaras varva...”</a:t>
            </a:r>
            <a:br>
              <a:rPr lang="lt-LT" sz="2000" dirty="0"/>
            </a:br>
            <a:r>
              <a:rPr lang="lt-LT" sz="2000" dirty="0" err="1"/>
              <a:t>Dalyva</a:t>
            </a:r>
            <a:r>
              <a:rPr lang="en-US" sz="2000" dirty="0" err="1"/>
              <a:t>vo</a:t>
            </a:r>
            <a:r>
              <a:rPr lang="lt-LT" sz="2000" dirty="0"/>
              <a:t> aktoriai EIMANTAS BAREIKIS, GIEDRIUS ARBAČIAUSKAS</a:t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13" name="Turinio vietos rezervavimo ženklas 12">
            <a:extLst>
              <a:ext uri="{FF2B5EF4-FFF2-40B4-BE49-F238E27FC236}">
                <a16:creationId xmlns:a16="http://schemas.microsoft.com/office/drawing/2014/main" id="{EE916A37-B24B-412E-BF89-7E6E5C550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529" y="685800"/>
            <a:ext cx="6905768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05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C28878F4-D122-4F03-9C3E-5673807DB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FESTIVALIO ATIDARYMO AKIMIRKOS</a:t>
            </a:r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06EBA125-3513-4395-BC95-31E3090FB7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5406" y="685800"/>
            <a:ext cx="3614738" cy="3614738"/>
          </a:xfrm>
        </p:spPr>
      </p:pic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AD45E257-0F33-43C7-AB51-DDA88CEEEB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85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C99F6DD2-2443-4CBD-88C4-793B7903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000" dirty="0"/>
              <a:t>festivalio lankytojus šilta ir jaukiai rudeniška nuotaika </a:t>
            </a:r>
            <a:r>
              <a:rPr lang="lt-LT" sz="2000" dirty="0" err="1"/>
              <a:t>džiuginO</a:t>
            </a:r>
            <a:r>
              <a:rPr lang="lt-LT" sz="2000" dirty="0"/>
              <a:t> poezijos ir džiazo valanda „Gėlė pasakė vėjui”.</a:t>
            </a:r>
            <a:br>
              <a:rPr lang="lt-LT" sz="2000" dirty="0"/>
            </a:br>
            <a:r>
              <a:rPr lang="lt-LT" sz="2000" dirty="0" err="1"/>
              <a:t>DalyvAVO</a:t>
            </a:r>
            <a:r>
              <a:rPr lang="lt-LT" sz="2000" dirty="0"/>
              <a:t> aktorė DALIA JANKAUSKAITĖ, džiazo muzikantas VYTAUTAS LABUTIS</a:t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F78508AF-DB00-4EBB-8FDC-694B913537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4213" y="1201031"/>
            <a:ext cx="4937125" cy="2584276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B2DD724E-63A0-45FB-9E7D-33A8640939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52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90F6443E-32C4-4635-86F2-A6CC215A9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2200" dirty="0"/>
              <a:t>muzikinė programa „NE TOLIŲ TOLIAI NUO DZŪKIJOS IKI ŽEMAITIJOS”.</a:t>
            </a:r>
            <a:br>
              <a:rPr lang="lt-LT" sz="2200" dirty="0"/>
            </a:br>
            <a:r>
              <a:rPr lang="lt-LT" sz="2200" dirty="0" err="1"/>
              <a:t>Dalyva</a:t>
            </a:r>
            <a:r>
              <a:rPr lang="en-US" sz="2200" dirty="0" err="1"/>
              <a:t>vo</a:t>
            </a:r>
            <a:r>
              <a:rPr lang="lt-LT" sz="2200" dirty="0"/>
              <a:t> bardas POVILAS GIRDENIS, poetas JUOZAS ŽITKAUSKAS.</a:t>
            </a:r>
            <a:br>
              <a:rPr lang="lt-LT" sz="2200" dirty="0"/>
            </a:br>
            <a:r>
              <a:rPr lang="lt-LT" sz="2200" dirty="0"/>
              <a:t>Kompozicija dzūkų ir žemaičių tarmėmis</a:t>
            </a:r>
            <a:br>
              <a:rPr lang="lt-LT" sz="2200" dirty="0"/>
            </a:br>
            <a:endParaRPr lang="lt-LT" sz="2200" dirty="0"/>
          </a:p>
        </p:txBody>
      </p:sp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FCD2FB39-D96A-456D-BDE2-5BB1C52107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4213" y="1202571"/>
            <a:ext cx="4937125" cy="2581196"/>
          </a:xfrm>
        </p:spPr>
      </p:pic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5FDC20DB-D186-455D-8167-394287F227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165756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E9EDFEC-033D-45E1-B30F-6FD54AD3B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200" dirty="0"/>
              <a:t> </a:t>
            </a:r>
            <a:r>
              <a:rPr lang="lt-LT" sz="2400" dirty="0"/>
              <a:t>jaukus susitikimas su rašytoja Nika </a:t>
            </a:r>
            <a:r>
              <a:rPr lang="lt-LT" sz="2400" dirty="0" err="1"/>
              <a:t>Piperita</a:t>
            </a:r>
            <a:r>
              <a:rPr lang="lt-LT" sz="2400" dirty="0"/>
              <a:t> ir jos romano „Gervė smėlynuose” pristatymas</a:t>
            </a:r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0D4027FC-624F-420D-9D9A-93681918AC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4213" y="1202571"/>
            <a:ext cx="4937125" cy="2581196"/>
          </a:xfrm>
        </p:spPr>
      </p:pic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91D8BF91-24CC-44F7-857C-A576EE1183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26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9F356C1-4528-4C44-83B4-AED3E164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000" dirty="0"/>
              <a:t>literatūrinė muzikinė programa „Suėjus prie žemės ribos”. </a:t>
            </a:r>
            <a:br>
              <a:rPr lang="lt-LT" sz="2000" dirty="0"/>
            </a:br>
            <a:r>
              <a:rPr lang="lt-LT" sz="2000" dirty="0"/>
              <a:t>Dėkojame skaitovui Pauliui </a:t>
            </a:r>
            <a:r>
              <a:rPr lang="lt-LT" sz="2000" dirty="0" err="1"/>
              <a:t>Šironui</a:t>
            </a:r>
            <a:r>
              <a:rPr lang="lt-LT" sz="2000" dirty="0"/>
              <a:t> ir </a:t>
            </a:r>
            <a:br>
              <a:rPr lang="lt-LT" sz="2000" dirty="0"/>
            </a:br>
            <a:r>
              <a:rPr lang="lt-LT" sz="2000" dirty="0"/>
              <a:t>bardui, gitaristui Kristupui Černiauskui!</a:t>
            </a:r>
            <a:br>
              <a:rPr lang="lt-LT" sz="2000" dirty="0"/>
            </a:br>
            <a:endParaRPr lang="lt-LT" sz="2000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FC78209C-CAE3-44C6-ADC0-E655B45843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4213" y="1202571"/>
            <a:ext cx="4937125" cy="2581196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75A2E854-138B-4C04-A783-F22AAFDB79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982861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E6EF502-3318-4E6E-B6F8-E23087BF9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/>
              <a:t>BENDRUOMENĖS sutelktumą skatinanti VEIKLA</a:t>
            </a:r>
            <a:br>
              <a:rPr lang="lt-LT" dirty="0"/>
            </a:br>
            <a:endParaRPr lang="lt-LT" dirty="0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A8DA0B4-79C6-4383-AED7-813185CDBC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lt-LT" dirty="0"/>
              <a:t>Bendruomenės veiklos pristatymas internetinėje svetainėje </a:t>
            </a:r>
            <a:r>
              <a:rPr lang="lt-LT" u="sng" dirty="0">
                <a:hlinkClick r:id="rId2"/>
              </a:rPr>
              <a:t>www.karoliniskes.org</a:t>
            </a:r>
            <a:r>
              <a:rPr lang="lt-LT" dirty="0"/>
              <a:t>; skiltyje „Metraštis“- Karoliniškių 40-metis, „</a:t>
            </a:r>
            <a:r>
              <a:rPr lang="lt-LT" dirty="0" err="1"/>
              <a:t>Karoliniškiečiai</a:t>
            </a:r>
            <a:r>
              <a:rPr lang="lt-LT" dirty="0"/>
              <a:t>“ – architektas Eduardas Beinortas, </a:t>
            </a:r>
          </a:p>
          <a:p>
            <a:pPr algn="ctr"/>
            <a:r>
              <a:rPr lang="lt-LT" dirty="0" err="1"/>
              <a:t>Maestro</a:t>
            </a:r>
            <a:r>
              <a:rPr lang="lt-LT" dirty="0"/>
              <a:t> </a:t>
            </a:r>
            <a:r>
              <a:rPr lang="lt-LT" dirty="0" err="1"/>
              <a:t>Bronislvas</a:t>
            </a:r>
            <a:r>
              <a:rPr lang="lt-LT" dirty="0"/>
              <a:t> Jankauskas.</a:t>
            </a:r>
          </a:p>
          <a:p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46EA891F-D358-4AD7-8A56-B9D68193D9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99071" y="685800"/>
            <a:ext cx="4553133" cy="36147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6598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C8DF0622-A85E-4DFB-8AC5-07846085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BENDRUOMENĖS TRADICIJAS PALAIKANTI VEIKLA</a:t>
            </a:r>
            <a:br>
              <a:rPr lang="lt-LT" dirty="0"/>
            </a:br>
            <a:endParaRPr lang="lt-LT" dirty="0"/>
          </a:p>
        </p:txBody>
      </p:sp>
      <p:sp>
        <p:nvSpPr>
          <p:cNvPr id="6" name="Teksto vietos rezervavimo ženklas 5">
            <a:extLst>
              <a:ext uri="{FF2B5EF4-FFF2-40B4-BE49-F238E27FC236}">
                <a16:creationId xmlns:a16="http://schemas.microsoft.com/office/drawing/2014/main" id="{7CA81BB8-FCB6-4FBC-9B0F-1B328C036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t-LT" dirty="0"/>
              <a:t>Tradiciškai surengtas renginys Suomijos Nepriklausomybės dieną gruodžio 6d. prie </a:t>
            </a:r>
            <a:r>
              <a:rPr lang="lt-LT" dirty="0" err="1"/>
              <a:t>Joensu</a:t>
            </a:r>
            <a:r>
              <a:rPr lang="lt-LT" dirty="0"/>
              <a:t> miesto Vilniui padovanotos „Karelijos gegutės“ skulptūros, Skulptūra buvo dekoruota šventine dekoracija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2790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BC988C0E-9342-4E77-BADA-0C0E73712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lt-LT" sz="2700" dirty="0"/>
            </a:br>
            <a:r>
              <a:rPr lang="lt-LT" sz="2700" dirty="0"/>
              <a:t>RENGINIO AKIMIRKOS</a:t>
            </a:r>
            <a:br>
              <a:rPr lang="lt-LT" sz="2700" dirty="0"/>
            </a:br>
            <a:br>
              <a:rPr lang="lt-LT" sz="2700" dirty="0"/>
            </a:br>
            <a:r>
              <a:rPr lang="lt-LT" sz="2700" b="1" dirty="0"/>
              <a:t>Renginio įrašas</a:t>
            </a:r>
            <a:r>
              <a:rPr lang="lt-LT" sz="2700" dirty="0"/>
              <a:t>: </a:t>
            </a:r>
            <a:r>
              <a:rPr lang="lt-LT" sz="2700" u="sng" dirty="0">
                <a:hlinkClick r:id="rId2"/>
              </a:rPr>
              <a:t>https://www.youtube.com/watch?v=X3mT_S-6l3o</a:t>
            </a:r>
            <a:br>
              <a:rPr lang="lt-LT" dirty="0"/>
            </a:br>
            <a:endParaRPr lang="lt-LT" dirty="0"/>
          </a:p>
        </p:txBody>
      </p:sp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D7D3677A-017A-44AB-9D6F-75CDD4F3F9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45406" y="685800"/>
            <a:ext cx="3614738" cy="3614738"/>
          </a:xfrm>
        </p:spPr>
      </p:pic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4E7786E0-36B4-48F3-904A-F26139FEE5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468269" y="685800"/>
            <a:ext cx="3614738" cy="3614738"/>
          </a:xfrm>
        </p:spPr>
      </p:pic>
    </p:spTree>
    <p:extLst>
      <p:ext uri="{BB962C8B-B14F-4D97-AF65-F5344CB8AC3E}">
        <p14:creationId xmlns:p14="http://schemas.microsoft.com/office/powerpoint/2010/main" val="821543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7B6A2CB-B01D-42B7-B527-68F84A580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2200" dirty="0">
                <a:solidFill>
                  <a:schemeClr val="bg1"/>
                </a:solidFill>
              </a:rPr>
              <a:t>Džiaugiamės, kad bendruomenė dalyvavo projekte</a:t>
            </a:r>
            <a:br>
              <a:rPr lang="lt-LT" sz="2200" dirty="0">
                <a:solidFill>
                  <a:schemeClr val="bg1"/>
                </a:solidFill>
              </a:rPr>
            </a:br>
            <a:br>
              <a:rPr lang="lt-LT" sz="2200" dirty="0">
                <a:solidFill>
                  <a:schemeClr val="bg1"/>
                </a:solidFill>
              </a:rPr>
            </a:br>
            <a:r>
              <a:rPr lang="lt-LT" sz="2200" b="1" i="1" dirty="0">
                <a:solidFill>
                  <a:schemeClr val="bg1"/>
                </a:solidFill>
              </a:rPr>
              <a:t>Veikli Karoliniškių bendruomenė</a:t>
            </a:r>
            <a:br>
              <a:rPr lang="lt-LT" b="1" i="1" dirty="0">
                <a:solidFill>
                  <a:schemeClr val="bg1"/>
                </a:solidFill>
              </a:rPr>
            </a:br>
            <a:br>
              <a:rPr lang="lt-LT" dirty="0">
                <a:solidFill>
                  <a:schemeClr val="bg1"/>
                </a:solidFill>
              </a:rPr>
            </a:br>
            <a:endParaRPr lang="lt-LT" dirty="0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D98F69E1-73D7-4E0F-A006-D0F38DB3F4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15509" y="685800"/>
            <a:ext cx="4274533" cy="3614738"/>
          </a:xfrm>
          <a:prstGeom prst="rect">
            <a:avLst/>
          </a:prstGeom>
        </p:spPr>
      </p:pic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EA7CCCB7-4851-4BF2-B26F-5ABCA5674E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79762" y="685800"/>
            <a:ext cx="4791751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53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E33ED283-1A3E-494C-B15C-E8FABF61B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KAROLINIŠKĖS</a:t>
            </a:r>
            <a:br>
              <a:rPr lang="lt-LT" b="1" dirty="0"/>
            </a:br>
            <a:r>
              <a:rPr lang="lt-LT" dirty="0"/>
              <a:t>Nuotrauka </a:t>
            </a:r>
            <a:r>
              <a:rPr lang="lt-LT" dirty="0" err="1"/>
              <a:t>K.Pūkio</a:t>
            </a:r>
            <a:br>
              <a:rPr lang="lt-LT" dirty="0"/>
            </a:br>
            <a:endParaRPr lang="lt-LT" dirty="0"/>
          </a:p>
        </p:txBody>
      </p:sp>
      <p:pic>
        <p:nvPicPr>
          <p:cNvPr id="7" name="Picture 2" descr="D:\Darbui\Desktop\KAROLINISKES.jpg">
            <a:extLst>
              <a:ext uri="{FF2B5EF4-FFF2-40B4-BE49-F238E27FC236}">
                <a16:creationId xmlns:a16="http://schemas.microsoft.com/office/drawing/2014/main" id="{4DB2E07C-6F5F-4087-B3CC-4407EEB521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685800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743297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516</TotalTime>
  <Words>431</Words>
  <Application>Microsoft Office PowerPoint</Application>
  <PresentationFormat>Plačiaekranė</PresentationFormat>
  <Paragraphs>30</Paragraphs>
  <Slides>24</Slides>
  <Notes>0</Notes>
  <HiddenSlides>0</HiddenSlides>
  <MMClips>0</MMClips>
  <ScaleCrop>false</ScaleCrop>
  <HeadingPairs>
    <vt:vector size="8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24</vt:i4>
      </vt:variant>
    </vt:vector>
  </HeadingPairs>
  <TitlesOfParts>
    <vt:vector size="28" baseType="lpstr">
      <vt:lpstr>Century Gothic</vt:lpstr>
      <vt:lpstr>Wingdings 3</vt:lpstr>
      <vt:lpstr>Dalis</vt:lpstr>
      <vt:lpstr>Acrobat Document</vt:lpstr>
      <vt:lpstr>              VEIKLI KAROLINIŠKIŲ BENDRUOMENĖ 2021</vt:lpstr>
      <vt:lpstr>SOCIALINĖ VEIKLA</vt:lpstr>
      <vt:lpstr>  Pažintinė išvyka  „Vilniaus krašto parkai“ Išsamiai apie  Vilniaus krašto parkus papasakojo  Dr. Laimutis Ja­nuš­ke­vi­čius   </vt:lpstr>
      <vt:lpstr>Sveikatingumo užsiėmimai </vt:lpstr>
      <vt:lpstr>Pagyvenusių žmonių šventinis renginys su koncertine programa  Dalyvavo Folklorinis ansamblis „Kadagys“, vad. Rasa Gelčienė, Vyrų ansamblis „Seni draugai“ vad. Petras Garšva,  Šeškinės liaudiškos muzikos ansamblis, vad. Vytautas Jocius </vt:lpstr>
      <vt:lpstr>„PowerPoint“ pateiktis</vt:lpstr>
      <vt:lpstr>Pažintinė-edukacinė išvyka į Trakus</vt:lpstr>
      <vt:lpstr>Vaikų ir jaunimo dienos stovykla</vt:lpstr>
      <vt:lpstr>edukaciniai užsiėmimai, veikla meno būreliuose</vt:lpstr>
      <vt:lpstr>Gruodžio mėn. 06 d. Susitikimas Su Kalėdų seneliu Karoliniškių eglutės įžiebimo ir sveikinimo Vilniui ir Joensų šventėje</vt:lpstr>
      <vt:lpstr>Gruodžio mėn.20 d. nuotolinis susitikimas su Kalėdų Seneliu Zoom platformoje</vt:lpstr>
      <vt:lpstr>KULTŪRINĖS IR ŠVIETĖJIŠKOS VEIKLOS ORGANIZAVIMAS</vt:lpstr>
      <vt:lpstr>festivalis ,,Karoliniškių ruduo", kuris visą savaitę džiuginO lankytojus literatūros ir muzikos renginių gausa bei  vykUSIA knygų muge! </vt:lpstr>
      <vt:lpstr> poezijos ir muzikos vakaras „Purpurinis vakaras varva...” Dalyvavo aktoriai EIMANTAS BAREIKIS, GIEDRIUS ARBAČIAUSKAS </vt:lpstr>
      <vt:lpstr>FESTIVALIO ATIDARYMO AKIMIRKOS</vt:lpstr>
      <vt:lpstr>festivalio lankytojus šilta ir jaukiai rudeniška nuotaika džiuginO poezijos ir džiazo valanda „Gėlė pasakė vėjui”. DalyvAVO aktorė DALIA JANKAUSKAITĖ, džiazo muzikantas VYTAUTAS LABUTIS </vt:lpstr>
      <vt:lpstr>muzikinė programa „NE TOLIŲ TOLIAI NUO DZŪKIJOS IKI ŽEMAITIJOS”. Dalyvavo bardas POVILAS GIRDENIS, poetas JUOZAS ŽITKAUSKAS. Kompozicija dzūkų ir žemaičių tarmėmis </vt:lpstr>
      <vt:lpstr> jaukus susitikimas su rašytoja Nika Piperita ir jos romano „Gervė smėlynuose” pristatymas</vt:lpstr>
      <vt:lpstr>literatūrinė muzikinė programa „Suėjus prie žemės ribos”.  Dėkojame skaitovui Pauliui Šironui ir  bardui, gitaristui Kristupui Černiauskui! </vt:lpstr>
      <vt:lpstr>BENDRUOMENĖS sutelktumą skatinanti VEIKLA </vt:lpstr>
      <vt:lpstr>BENDRUOMENĖS TRADICIJAS PALAIKANTI VEIKLA </vt:lpstr>
      <vt:lpstr> RENGINIO AKIMIRKOS  Renginio įrašas: https://www.youtube.com/watch?v=X3mT_S-6l3o </vt:lpstr>
      <vt:lpstr>Džiaugiamės, kad bendruomenė dalyvavo projekte  Veikli Karoliniškių bendruomenė  </vt:lpstr>
      <vt:lpstr>KAROLINIŠKĖS Nuotrauka K.Pūkio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VEIKLI KAROLINIŠKIŲ BENDRUOMENĖ 2021</dc:title>
  <dc:creator>Darbuotojas</dc:creator>
  <cp:lastModifiedBy>Darbuotojas</cp:lastModifiedBy>
  <cp:revision>35</cp:revision>
  <dcterms:created xsi:type="dcterms:W3CDTF">2022-01-21T09:33:05Z</dcterms:created>
  <dcterms:modified xsi:type="dcterms:W3CDTF">2022-02-23T15:55:57Z</dcterms:modified>
</cp:coreProperties>
</file>