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8" r:id="rId2"/>
    <p:sldId id="256" r:id="rId3"/>
    <p:sldId id="257" r:id="rId4"/>
    <p:sldId id="27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4" r:id="rId18"/>
    <p:sldId id="271" r:id="rId19"/>
    <p:sldId id="278" r:id="rId20"/>
    <p:sldId id="279" r:id="rId21"/>
    <p:sldId id="272" r:id="rId22"/>
    <p:sldId id="280" r:id="rId23"/>
    <p:sldId id="275" r:id="rId24"/>
    <p:sldId id="276" r:id="rId2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ygiašonis trikampis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Antraštė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9" name="Antrinis pavadinimas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Spustelėję redag. ruoš. paantrš. stilių</a:t>
            </a:r>
            <a:endParaRPr kumimoji="0" lang="en-US"/>
          </a:p>
        </p:txBody>
      </p:sp>
      <p:sp>
        <p:nvSpPr>
          <p:cNvPr id="28" name="Datos vietos rezervavimo ženklas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9C00D8A7-A8B6-49C1-B8FD-459233A4A383}" type="datetimeFigureOut">
              <a:rPr lang="lt-LT" smtClean="0"/>
              <a:t>2021.01.26</a:t>
            </a:fld>
            <a:endParaRPr lang="lt-LT"/>
          </a:p>
        </p:txBody>
      </p:sp>
      <p:sp>
        <p:nvSpPr>
          <p:cNvPr id="17" name="Poraštės vietos rezervavimo ženklas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lt-LT"/>
          </a:p>
        </p:txBody>
      </p:sp>
      <p:sp>
        <p:nvSpPr>
          <p:cNvPr id="29" name="Skaidrės numerio vietos rezervavimo ženklas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1F7C4A94-7500-4C47-A01B-2C04F58E408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9C00D8A7-A8B6-49C1-B8FD-459233A4A383}" type="datetimeFigureOut">
              <a:rPr lang="lt-LT" smtClean="0"/>
              <a:t>2021.01.26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C4A94-7500-4C47-A01B-2C04F58E408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atusis trikampis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Lygiašonis trikampis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9C00D8A7-A8B6-49C1-B8FD-459233A4A383}" type="datetimeFigureOut">
              <a:rPr lang="lt-LT" smtClean="0"/>
              <a:t>2021.01.26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1F7C4A94-7500-4C47-A01B-2C04F58E408B}" type="slidenum">
              <a:rPr lang="lt-LT" smtClean="0"/>
              <a:t>‹#›</a:t>
            </a:fld>
            <a:endParaRPr lang="lt-LT"/>
          </a:p>
        </p:txBody>
      </p:sp>
      <p:cxnSp>
        <p:nvCxnSpPr>
          <p:cNvPr id="11" name="Tiesioji jungtis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Tiesioji jungtis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C00D8A7-A8B6-49C1-B8FD-459233A4A383}" type="datetimeFigureOut">
              <a:rPr lang="lt-LT" smtClean="0"/>
              <a:t>2021.01.26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F7C4A94-7500-4C47-A01B-2C04F58E408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9C00D8A7-A8B6-49C1-B8FD-459233A4A383}" type="datetimeFigureOut">
              <a:rPr lang="lt-LT" smtClean="0"/>
              <a:t>2021.01.26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1F7C4A94-7500-4C47-A01B-2C04F58E408B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0D8A7-A8B6-49C1-B8FD-459233A4A383}" type="datetimeFigureOut">
              <a:rPr lang="lt-LT" smtClean="0"/>
              <a:t>2021.01.26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C4A94-7500-4C47-A01B-2C04F58E408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C00D8A7-A8B6-49C1-B8FD-459233A4A383}" type="datetimeFigureOut">
              <a:rPr lang="lt-LT" smtClean="0"/>
              <a:t>2021.01.26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F7C4A94-7500-4C47-A01B-2C04F58E408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9C00D8A7-A8B6-49C1-B8FD-459233A4A383}" type="datetimeFigureOut">
              <a:rPr lang="lt-LT" smtClean="0"/>
              <a:t>2021.01.26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1F7C4A94-7500-4C47-A01B-2C04F58E408B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lt-LT" smtClean="0"/>
              <a:t>Spustelėkite piktogr. norėdami įtraukti pav.</a:t>
            </a:r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9C00D8A7-A8B6-49C1-B8FD-459233A4A383}" type="datetimeFigureOut">
              <a:rPr lang="lt-LT" smtClean="0"/>
              <a:t>2021.01.26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1F7C4A94-7500-4C47-A01B-2C04F58E408B}" type="slidenum">
              <a:rPr lang="lt-LT" smtClean="0"/>
              <a:t>‹#›</a:t>
            </a:fld>
            <a:endParaRPr lang="lt-L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0D8A7-A8B6-49C1-B8FD-459233A4A383}" type="datetimeFigureOut">
              <a:rPr lang="lt-LT" smtClean="0"/>
              <a:t>2021.01.26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C4A94-7500-4C47-A01B-2C04F58E408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Spustelėję redag. ruoš. teksto stilių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0D8A7-A8B6-49C1-B8FD-459233A4A383}" type="datetimeFigureOut">
              <a:rPr lang="lt-LT" smtClean="0"/>
              <a:t>2021.01.26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C4A94-7500-4C47-A01B-2C04F58E408B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tatusis trikampis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Tiesioji jungtis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Tiesioji jungtis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avadinimo vietos rezervavimo ženklas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lt-LT" smtClean="0"/>
              <a:t>Spustelėję redag. ruoš. pavad. stilių</a:t>
            </a:r>
            <a:endParaRPr kumimoji="0" lang="en-US"/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lt-LT" smtClean="0"/>
              <a:t>Spustelėję redag. ruoš. teksto stilių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9C00D8A7-A8B6-49C1-B8FD-459233A4A383}" type="datetimeFigureOut">
              <a:rPr lang="lt-LT" smtClean="0"/>
              <a:t>2021.01.26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lt-LT"/>
          </a:p>
        </p:txBody>
      </p:sp>
      <p:sp>
        <p:nvSpPr>
          <p:cNvPr id="23" name="Skaidrės numerio vietos rezervavimo ženklas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1F7C4A94-7500-4C47-A01B-2C04F58E408B}" type="slidenum">
              <a:rPr lang="lt-LT" smtClean="0"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5400" dirty="0" smtClean="0"/>
              <a:t>VEIKLI KAROLINIŠKIŲ BENDRUOMENĖ 2020</a:t>
            </a:r>
            <a:endParaRPr lang="lt-LT" sz="5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893" y="3214668"/>
            <a:ext cx="1908213" cy="190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232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1.Socialinė veikla</a:t>
            </a:r>
            <a:endParaRPr lang="lt-LT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988840"/>
            <a:ext cx="2921439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346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effectLst/>
              </a:rPr>
              <a:t>P</a:t>
            </a:r>
            <a:r>
              <a:rPr lang="lt-LT" i="1" dirty="0" smtClean="0">
                <a:effectLst/>
              </a:rPr>
              <a:t>arengta </a:t>
            </a:r>
            <a:r>
              <a:rPr lang="lt-LT" i="1" dirty="0">
                <a:effectLst/>
              </a:rPr>
              <a:t>Senjorų choro koncertinė programa</a:t>
            </a:r>
            <a:endParaRPr lang="lt-LT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403044"/>
            <a:ext cx="4038600" cy="31647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78278"/>
            <a:ext cx="4038600" cy="22142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21648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399032"/>
          </a:xfrm>
        </p:spPr>
        <p:txBody>
          <a:bodyPr/>
          <a:lstStyle/>
          <a:p>
            <a:pPr algn="ctr"/>
            <a:r>
              <a:rPr lang="lt-LT" b="1" dirty="0"/>
              <a:t>Repetuojame</a:t>
            </a:r>
            <a:r>
              <a:rPr lang="lt-LT" dirty="0"/>
              <a:t>, tobuliname tai, ką jau esame paruošę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83380"/>
            <a:ext cx="4038600" cy="3204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492896"/>
            <a:ext cx="3672408" cy="5668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0060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effectLst/>
              </a:rPr>
              <a:t>I</a:t>
            </a:r>
            <a:r>
              <a:rPr lang="lt-LT" i="1" dirty="0" smtClean="0">
                <a:effectLst/>
              </a:rPr>
              <a:t>švyka </a:t>
            </a:r>
            <a:r>
              <a:rPr lang="lt-LT" i="1" dirty="0">
                <a:effectLst/>
              </a:rPr>
              <a:t>į Kauno gamtinius </a:t>
            </a:r>
            <a:r>
              <a:rPr lang="lt-LT" i="1" dirty="0" smtClean="0">
                <a:effectLst/>
              </a:rPr>
              <a:t>objektus</a:t>
            </a:r>
            <a:endParaRPr lang="lt-LT" dirty="0"/>
          </a:p>
        </p:txBody>
      </p:sp>
      <p:pic>
        <p:nvPicPr>
          <p:cNvPr id="3074" name="Picture 2" descr="C:\Users\Mokymams\Desktop\KAUNA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882775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84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effectLst/>
              </a:rPr>
              <a:t>P</a:t>
            </a:r>
            <a:r>
              <a:rPr lang="lt-LT" i="1" dirty="0" smtClean="0">
                <a:effectLst/>
              </a:rPr>
              <a:t>ėsčiųjų </a:t>
            </a:r>
            <a:r>
              <a:rPr lang="lt-LT" i="1" dirty="0">
                <a:effectLst/>
              </a:rPr>
              <a:t>ekskursija į Antakalnio </a:t>
            </a:r>
            <a:r>
              <a:rPr lang="lt-LT" i="1" dirty="0" smtClean="0">
                <a:effectLst/>
              </a:rPr>
              <a:t>kapines</a:t>
            </a:r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87" y="2620962"/>
            <a:ext cx="3095625" cy="309562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47381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dirty="0">
                <a:effectLst/>
              </a:rPr>
              <a:t>I</a:t>
            </a:r>
            <a:r>
              <a:rPr lang="lt-LT" i="1" dirty="0" smtClean="0">
                <a:effectLst/>
              </a:rPr>
              <a:t>švyka </a:t>
            </a:r>
            <a:r>
              <a:rPr lang="lt-LT" i="1" dirty="0">
                <a:effectLst/>
              </a:rPr>
              <a:t>į Medininkus </a:t>
            </a:r>
            <a:endParaRPr lang="lt-LT" dirty="0"/>
          </a:p>
        </p:txBody>
      </p:sp>
      <p:pic>
        <p:nvPicPr>
          <p:cNvPr id="7" name="Turinio vietos rezervavimo ženklas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312" y="2485231"/>
            <a:ext cx="3000375" cy="30003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Turinio vietos rezervavimo ženklas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312" y="2485231"/>
            <a:ext cx="3000375" cy="30003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Ovalas 8"/>
          <p:cNvSpPr/>
          <p:nvPr/>
        </p:nvSpPr>
        <p:spPr>
          <a:xfrm>
            <a:off x="11268744" y="3356992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6345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lt-LT" i="1" u="sng" dirty="0" smtClean="0">
                <a:effectLst/>
              </a:rPr>
              <a:t/>
            </a:r>
            <a:br>
              <a:rPr lang="lt-LT" i="1" u="sng" dirty="0" smtClean="0">
                <a:effectLst/>
              </a:rPr>
            </a:br>
            <a:r>
              <a:rPr lang="lt-LT" i="1" u="sng" dirty="0">
                <a:effectLst/>
              </a:rPr>
              <a:t/>
            </a:r>
            <a:br>
              <a:rPr lang="lt-LT" i="1" u="sng" dirty="0">
                <a:effectLst/>
              </a:rPr>
            </a:br>
            <a:r>
              <a:rPr lang="lt-LT" i="1" u="sng" dirty="0" smtClean="0">
                <a:effectLst/>
              </a:rPr>
              <a:t>2.Vaikų </a:t>
            </a:r>
            <a:r>
              <a:rPr lang="lt-LT" i="1" u="sng" dirty="0">
                <a:effectLst/>
              </a:rPr>
              <a:t>ir jaunimo užimtumo </a:t>
            </a:r>
            <a:r>
              <a:rPr lang="lt-LT" i="1" u="sng" dirty="0" smtClean="0">
                <a:effectLst/>
              </a:rPr>
              <a:t>organizavimas</a:t>
            </a:r>
            <a:r>
              <a:rPr lang="lt-LT" dirty="0">
                <a:effectLst/>
              </a:rPr>
              <a:t/>
            </a:r>
            <a:br>
              <a:rPr lang="lt-LT" dirty="0">
                <a:effectLst/>
              </a:rPr>
            </a:br>
            <a:endParaRPr lang="lt-LT" dirty="0"/>
          </a:p>
        </p:txBody>
      </p:sp>
      <p:pic>
        <p:nvPicPr>
          <p:cNvPr id="8" name="Turinio vietos rezervavimo ženklas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504" y="1882775"/>
            <a:ext cx="3364992" cy="457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7273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i="1" dirty="0">
                <a:effectLst/>
              </a:rPr>
              <a:t>Surengta vaikų dienos stovykla</a:t>
            </a:r>
            <a:endParaRPr lang="lt-LT" dirty="0"/>
          </a:p>
        </p:txBody>
      </p:sp>
      <p:pic>
        <p:nvPicPr>
          <p:cNvPr id="7" name="Turinio vietos rezervavimo ženklas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74951"/>
            <a:ext cx="4038600" cy="3020936"/>
          </a:xfrm>
        </p:spPr>
      </p:pic>
      <p:sp>
        <p:nvSpPr>
          <p:cNvPr id="2" name="Turinio vietos rezervavimo ženklas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1026" name="Picture 2" descr="C:\Users\Mokymams\Desktop\METEORAS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268760"/>
            <a:ext cx="4051176" cy="5425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29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i="1" dirty="0" smtClean="0">
                <a:effectLst/>
              </a:rPr>
              <a:t>Vyko  </a:t>
            </a:r>
            <a:r>
              <a:rPr lang="lt-LT" i="1" dirty="0">
                <a:effectLst/>
              </a:rPr>
              <a:t>meninio ugdymo edukaciniai </a:t>
            </a:r>
            <a:r>
              <a:rPr lang="lt-LT" i="1" dirty="0" smtClean="0">
                <a:effectLst/>
              </a:rPr>
              <a:t>užsiėmimai</a:t>
            </a:r>
            <a:endParaRPr lang="lt-LT" dirty="0"/>
          </a:p>
        </p:txBody>
      </p:sp>
      <p:pic>
        <p:nvPicPr>
          <p:cNvPr id="7" name="Turinio vietos rezervavimo ženklas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882775"/>
            <a:ext cx="4572000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5246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i="1" dirty="0">
                <a:effectLst/>
              </a:rPr>
              <a:t>Š</a:t>
            </a:r>
            <a:r>
              <a:rPr lang="lt-LT" i="1" dirty="0" smtClean="0">
                <a:effectLst/>
              </a:rPr>
              <a:t>okio </a:t>
            </a:r>
            <a:r>
              <a:rPr lang="lt-LT" i="1" dirty="0">
                <a:effectLst/>
              </a:rPr>
              <a:t>ir kūno lavinimo edukaciniai užsiėmimai</a:t>
            </a:r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882775"/>
            <a:ext cx="4572000" cy="4572000"/>
          </a:xfrm>
        </p:spPr>
      </p:pic>
    </p:spTree>
    <p:extLst>
      <p:ext uri="{BB962C8B-B14F-4D97-AF65-F5344CB8AC3E}">
        <p14:creationId xmlns:p14="http://schemas.microsoft.com/office/powerpoint/2010/main" val="105626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i="1" dirty="0">
                <a:effectLst/>
              </a:rPr>
              <a:t>D</a:t>
            </a:r>
            <a:r>
              <a:rPr lang="lt-LT" i="1" dirty="0" smtClean="0">
                <a:effectLst/>
              </a:rPr>
              <a:t>ėl </a:t>
            </a:r>
            <a:r>
              <a:rPr lang="lt-LT" i="1" dirty="0">
                <a:effectLst/>
              </a:rPr>
              <a:t>karantino spektaklių ir filmų peržiūra organizuota internetu</a:t>
            </a:r>
            <a:endParaRPr lang="lt-LT" dirty="0"/>
          </a:p>
        </p:txBody>
      </p:sp>
      <p:pic>
        <p:nvPicPr>
          <p:cNvPr id="7" name="Turinio vietos rezervavimo ženklas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46" y="1722438"/>
            <a:ext cx="3331108" cy="4525962"/>
          </a:xfrm>
        </p:spPr>
      </p:pic>
      <p:pic>
        <p:nvPicPr>
          <p:cNvPr id="8" name="Turinio vietos rezervavimo ženklas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470944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211141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200" i="1" dirty="0">
                <a:effectLst/>
              </a:rPr>
              <a:t>V</a:t>
            </a:r>
            <a:r>
              <a:rPr lang="lt-LT" sz="3200" i="1" dirty="0" smtClean="0">
                <a:effectLst/>
              </a:rPr>
              <a:t>aikų susitikimas </a:t>
            </a:r>
            <a:r>
              <a:rPr lang="lt-LT" sz="3200" i="1" dirty="0">
                <a:effectLst/>
              </a:rPr>
              <a:t>su Kalėdų seneliu </a:t>
            </a:r>
            <a:r>
              <a:rPr lang="lt-LT" sz="3200" i="1" dirty="0" smtClean="0">
                <a:effectLst/>
              </a:rPr>
              <a:t>internetu, </a:t>
            </a:r>
            <a:r>
              <a:rPr lang="lt-LT" sz="3200" i="1" dirty="0">
                <a:effectLst/>
              </a:rPr>
              <a:t>prisijungė </a:t>
            </a:r>
            <a:r>
              <a:rPr lang="lt-LT" sz="3200" b="1" i="1" dirty="0">
                <a:effectLst/>
              </a:rPr>
              <a:t>104</a:t>
            </a:r>
            <a:r>
              <a:rPr lang="lt-LT" sz="3200" i="1" dirty="0">
                <a:effectLst/>
              </a:rPr>
              <a:t> vaikai</a:t>
            </a:r>
            <a:endParaRPr lang="lt-LT" sz="3200" dirty="0"/>
          </a:p>
        </p:txBody>
      </p:sp>
      <p:pic>
        <p:nvPicPr>
          <p:cNvPr id="7" name="Turinio vietos rezervavimo ženklas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882775"/>
            <a:ext cx="4572000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5968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i="1" u="sng" dirty="0" smtClean="0">
                <a:effectLst/>
              </a:rPr>
              <a:t>3.Kultūrinės </a:t>
            </a:r>
            <a:r>
              <a:rPr lang="lt-LT" i="1" u="sng" dirty="0">
                <a:effectLst/>
              </a:rPr>
              <a:t>ir švietėjiškos veiklos organizavimas</a:t>
            </a:r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0" y="1882775"/>
            <a:ext cx="3429000" cy="4572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6781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sz="3200" dirty="0" smtClean="0">
                <a:effectLst/>
              </a:rPr>
              <a:t>K</a:t>
            </a:r>
            <a:r>
              <a:rPr lang="lt-LT" sz="3200" i="1" dirty="0" smtClean="0">
                <a:effectLst/>
              </a:rPr>
              <a:t>nygos „Paskutinis </a:t>
            </a:r>
            <a:r>
              <a:rPr lang="lt-LT" sz="3200" i="1" dirty="0">
                <a:effectLst/>
              </a:rPr>
              <a:t>pasaulyje baltasis raganosis</a:t>
            </a:r>
            <a:r>
              <a:rPr lang="lt-LT" sz="3200" i="1" dirty="0" smtClean="0">
                <a:effectLst/>
              </a:rPr>
              <a:t>“ pristatymas </a:t>
            </a:r>
            <a:br>
              <a:rPr lang="lt-LT" sz="3200" i="1" dirty="0" smtClean="0">
                <a:effectLst/>
              </a:rPr>
            </a:br>
            <a:r>
              <a:rPr lang="lt-LT" sz="3200" i="1" dirty="0" smtClean="0">
                <a:effectLst/>
              </a:rPr>
              <a:t>bibliotekoje </a:t>
            </a:r>
            <a:endParaRPr lang="lt-LT" sz="3200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882775"/>
            <a:ext cx="4572000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7062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3200" i="1" dirty="0">
                <a:effectLst/>
              </a:rPr>
              <a:t>Knygos „Akmenėlis</a:t>
            </a:r>
            <a:r>
              <a:rPr lang="lt-LT" sz="3200" i="1" dirty="0" smtClean="0">
                <a:effectLst/>
              </a:rPr>
              <a:t>“</a:t>
            </a:r>
            <a:br>
              <a:rPr lang="lt-LT" sz="3200" i="1" dirty="0" smtClean="0">
                <a:effectLst/>
              </a:rPr>
            </a:br>
            <a:r>
              <a:rPr lang="lt-LT" sz="3200" i="1" dirty="0" smtClean="0">
                <a:effectLst/>
              </a:rPr>
              <a:t>(</a:t>
            </a:r>
            <a:r>
              <a:rPr lang="lt-LT" sz="3200" i="1" dirty="0">
                <a:effectLst/>
              </a:rPr>
              <a:t>M. Marcinkevičius, I. </a:t>
            </a:r>
            <a:r>
              <a:rPr lang="lt-LT" sz="3200" i="1" dirty="0" err="1">
                <a:effectLst/>
              </a:rPr>
              <a:t>Dagilė</a:t>
            </a:r>
            <a:r>
              <a:rPr lang="lt-LT" sz="3200" i="1" dirty="0">
                <a:effectLst/>
              </a:rPr>
              <a:t>)  ir jos veikėjų likimų istorijos</a:t>
            </a:r>
            <a:endParaRPr lang="lt-LT" sz="3200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882775"/>
            <a:ext cx="4572000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7931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Mažiesiems lankytojams labai patiko linksmas ir nuotaikingas lėlių spektaklis</a:t>
            </a:r>
            <a:endParaRPr lang="lt-LT" sz="3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12" y="1772816"/>
            <a:ext cx="3382963" cy="3786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772816"/>
            <a:ext cx="3382963" cy="3786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635" y="4077072"/>
            <a:ext cx="1938337" cy="382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045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3200" i="1" dirty="0">
                <a:effectLst/>
              </a:rPr>
              <a:t>E</a:t>
            </a:r>
            <a:r>
              <a:rPr lang="lt-LT" sz="3200" i="1" dirty="0" smtClean="0">
                <a:effectLst/>
              </a:rPr>
              <a:t>dukacinė </a:t>
            </a:r>
            <a:r>
              <a:rPr lang="lt-LT" sz="3200" i="1" dirty="0">
                <a:effectLst/>
              </a:rPr>
              <a:t>paskaita ir ekskursija „</a:t>
            </a:r>
            <a:r>
              <a:rPr lang="lt-LT" sz="3200" b="1" i="1" dirty="0">
                <a:effectLst/>
              </a:rPr>
              <a:t>Karoliniškių kraštovaizdžio draustinio takais</a:t>
            </a:r>
            <a:r>
              <a:rPr lang="lt-LT" sz="3200" i="1" dirty="0" smtClean="0">
                <a:effectLst/>
              </a:rPr>
              <a:t>“</a:t>
            </a:r>
            <a:endParaRPr lang="lt-LT" sz="3200" dirty="0"/>
          </a:p>
        </p:txBody>
      </p:sp>
      <p:pic>
        <p:nvPicPr>
          <p:cNvPr id="7" name="Turinio vietos rezervavimo ženklas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882775"/>
            <a:ext cx="4572000" cy="4572000"/>
          </a:xfrm>
        </p:spPr>
      </p:pic>
    </p:spTree>
    <p:extLst>
      <p:ext uri="{BB962C8B-B14F-4D97-AF65-F5344CB8AC3E}">
        <p14:creationId xmlns:p14="http://schemas.microsoft.com/office/powerpoint/2010/main" val="177100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Paskaita</a:t>
            </a:r>
            <a:endParaRPr lang="lt-LT" dirty="0"/>
          </a:p>
        </p:txBody>
      </p:sp>
      <p:pic>
        <p:nvPicPr>
          <p:cNvPr id="3" name="Turinio vietos rezervavimo ženklas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776" y="1882775"/>
            <a:ext cx="3430448" cy="4572000"/>
          </a:xfrm>
        </p:spPr>
      </p:pic>
    </p:spTree>
    <p:extLst>
      <p:ext uri="{BB962C8B-B14F-4D97-AF65-F5344CB8AC3E}">
        <p14:creationId xmlns:p14="http://schemas.microsoft.com/office/powerpoint/2010/main" val="34494024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Ekskursija</a:t>
            </a:r>
            <a:endParaRPr lang="lt-LT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001" y="2150824"/>
            <a:ext cx="4041998" cy="4035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4750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lt-LT" i="1" u="sng" dirty="0" smtClean="0">
                <a:effectLst/>
              </a:rPr>
              <a:t>4.Sporto </a:t>
            </a:r>
            <a:r>
              <a:rPr lang="lt-LT" i="1" u="sng" dirty="0">
                <a:effectLst/>
              </a:rPr>
              <a:t>ir sveikatingumo </a:t>
            </a:r>
            <a:r>
              <a:rPr lang="lt-LT" i="1" u="sng" dirty="0" smtClean="0">
                <a:effectLst/>
              </a:rPr>
              <a:t>veikla</a:t>
            </a:r>
            <a:r>
              <a:rPr lang="lt-LT" dirty="0">
                <a:effectLst/>
              </a:rPr>
              <a:t/>
            </a:r>
            <a:br>
              <a:rPr lang="lt-LT" dirty="0">
                <a:effectLst/>
              </a:rPr>
            </a:br>
            <a:endParaRPr lang="lt-LT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3340898" cy="188382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196752"/>
            <a:ext cx="3346994" cy="188382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741" y="3212976"/>
            <a:ext cx="2859087" cy="3792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417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ctrTitle"/>
          </p:nvPr>
        </p:nvSpPr>
        <p:spPr>
          <a:xfrm>
            <a:off x="611560" y="116632"/>
            <a:ext cx="7991896" cy="2129681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 smtClean="0"/>
              <a:t/>
            </a:r>
            <a:br>
              <a:rPr lang="lt-LT" dirty="0" smtClean="0"/>
            </a:br>
            <a:r>
              <a:rPr lang="lt-LT" dirty="0"/>
              <a:t/>
            </a:r>
            <a:br>
              <a:rPr lang="lt-LT" dirty="0"/>
            </a:br>
            <a:r>
              <a:rPr lang="lt-LT" dirty="0" smtClean="0"/>
              <a:t>Bendruomenės </a:t>
            </a:r>
            <a:r>
              <a:rPr lang="lt-LT" dirty="0"/>
              <a:t>sutelktumą skatinanti </a:t>
            </a:r>
            <a:r>
              <a:rPr lang="lt-LT" dirty="0" smtClean="0"/>
              <a:t>veikla</a:t>
            </a:r>
            <a:endParaRPr lang="lt-LT" dirty="0"/>
          </a:p>
        </p:txBody>
      </p:sp>
      <p:sp>
        <p:nvSpPr>
          <p:cNvPr id="6" name="Antrinis pavadinimas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/>
              <a:t>Užregistruota ir paskelbta Karoliniškių bendruomenei skirta internetinė svetainė</a:t>
            </a:r>
          </a:p>
          <a:p>
            <a:r>
              <a:rPr lang="lt-LT" smtClean="0"/>
              <a:t>www.karoliniskės.org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15549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 A R O L I N I Š K Ė S</a:t>
            </a:r>
            <a:endParaRPr lang="lt-LT" dirty="0"/>
          </a:p>
        </p:txBody>
      </p:sp>
      <p:sp>
        <p:nvSpPr>
          <p:cNvPr id="7" name="Teksto vietos rezervavimo ženklas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lt-LT" dirty="0" smtClean="0"/>
              <a:t>Nuotrauka I.Gelūno</a:t>
            </a:r>
            <a:endParaRPr lang="lt-LT" dirty="0"/>
          </a:p>
        </p:txBody>
      </p:sp>
      <p:pic>
        <p:nvPicPr>
          <p:cNvPr id="9" name="Paveikslėlio vietos rezervavimo ženklas 8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7" r="54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59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 A R O L I N I Š K Ė S</a:t>
            </a:r>
            <a:endParaRPr lang="lt-LT" dirty="0"/>
          </a:p>
        </p:txBody>
      </p:sp>
      <p:pic>
        <p:nvPicPr>
          <p:cNvPr id="5" name="Paveikslėlio vietos rezervavimo ženklas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2" r="5922"/>
          <a:stretch>
            <a:fillRect/>
          </a:stretch>
        </p:blipFill>
        <p:spPr/>
      </p:pic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lt-LT" dirty="0" smtClean="0"/>
              <a:t>Nuotrauka I.Gelūno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00250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ėga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Jėga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Jėga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285</TotalTime>
  <Words>145</Words>
  <Application>Microsoft Office PowerPoint</Application>
  <PresentationFormat>Demonstracija ekrane (4:3)</PresentationFormat>
  <Paragraphs>28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24</vt:i4>
      </vt:variant>
    </vt:vector>
  </HeadingPairs>
  <TitlesOfParts>
    <vt:vector size="25" baseType="lpstr">
      <vt:lpstr>Jėga</vt:lpstr>
      <vt:lpstr>VEIKLI KAROLINIŠKIŲ BENDRUOMENĖ 2020</vt:lpstr>
      <vt:lpstr>1.Socialinė veikla</vt:lpstr>
      <vt:lpstr>Parengta Senjorų choro koncertinė programa</vt:lpstr>
      <vt:lpstr>Repetuojame, tobuliname tai, ką jau esame paruošę</vt:lpstr>
      <vt:lpstr>Išvyka į Kauno gamtinius objektus</vt:lpstr>
      <vt:lpstr>Pėsčiųjų ekskursija į Antakalnio kapines</vt:lpstr>
      <vt:lpstr>Išvyka į Medininkus </vt:lpstr>
      <vt:lpstr>  2.Vaikų ir jaunimo užimtumo organizavimas </vt:lpstr>
      <vt:lpstr>Surengta vaikų dienos stovykla</vt:lpstr>
      <vt:lpstr>Vyko  meninio ugdymo edukaciniai užsiėmimai</vt:lpstr>
      <vt:lpstr>Šokio ir kūno lavinimo edukaciniai užsiėmimai</vt:lpstr>
      <vt:lpstr>Dėl karantino spektaklių ir filmų peržiūra organizuota internetu</vt:lpstr>
      <vt:lpstr>Vaikų susitikimas su Kalėdų seneliu internetu, prisijungė 104 vaikai</vt:lpstr>
      <vt:lpstr>3.Kultūrinės ir švietėjiškos veiklos organizavimas</vt:lpstr>
      <vt:lpstr>Knygos „Paskutinis pasaulyje baltasis raganosis“ pristatymas  bibliotekoje </vt:lpstr>
      <vt:lpstr>Knygos „Akmenėlis“ (M. Marcinkevičius, I. Dagilė)  ir jos veikėjų likimų istorijos</vt:lpstr>
      <vt:lpstr>Mažiesiems lankytojams labai patiko linksmas ir nuotaikingas lėlių spektaklis</vt:lpstr>
      <vt:lpstr>Edukacinė paskaita ir ekskursija „Karoliniškių kraštovaizdžio draustinio takais“</vt:lpstr>
      <vt:lpstr>Paskaita</vt:lpstr>
      <vt:lpstr>Ekskursija</vt:lpstr>
      <vt:lpstr>4.Sporto ir sveikatingumo veikla </vt:lpstr>
      <vt:lpstr>  Bendruomenės sutelktumą skatinanti veikla</vt:lpstr>
      <vt:lpstr>K A R O L I N I Š K Ė S</vt:lpstr>
      <vt:lpstr>K A R O L I N I Š K Ė 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VEIKLI KAROLINIŠKIŲ BENDRUOMENĖ 2020</dc:title>
  <dc:creator>Sukurta bibliotekoje</dc:creator>
  <cp:lastModifiedBy>Sukurta bibliotekoje</cp:lastModifiedBy>
  <cp:revision>19</cp:revision>
  <dcterms:created xsi:type="dcterms:W3CDTF">2021-01-05T09:26:37Z</dcterms:created>
  <dcterms:modified xsi:type="dcterms:W3CDTF">2021-01-26T13:22:24Z</dcterms:modified>
</cp:coreProperties>
</file>